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4"/>
  </p:sldMasterIdLst>
  <p:notesMasterIdLst>
    <p:notesMasterId r:id="rId67"/>
  </p:notesMasterIdLst>
  <p:sldIdLst>
    <p:sldId id="307" r:id="rId5"/>
    <p:sldId id="2145708300" r:id="rId6"/>
    <p:sldId id="2145708301" r:id="rId7"/>
    <p:sldId id="2145708302" r:id="rId8"/>
    <p:sldId id="2145708303" r:id="rId9"/>
    <p:sldId id="2145708304" r:id="rId10"/>
    <p:sldId id="2145708305" r:id="rId11"/>
    <p:sldId id="2145708306" r:id="rId12"/>
    <p:sldId id="2145708307" r:id="rId13"/>
    <p:sldId id="2145708308" r:id="rId14"/>
    <p:sldId id="2145708309" r:id="rId15"/>
    <p:sldId id="2145708310" r:id="rId16"/>
    <p:sldId id="2145708311" r:id="rId17"/>
    <p:sldId id="2145708312" r:id="rId18"/>
    <p:sldId id="2145708313" r:id="rId19"/>
    <p:sldId id="2145708252" r:id="rId20"/>
    <p:sldId id="2145708253" r:id="rId21"/>
    <p:sldId id="2145708254" r:id="rId22"/>
    <p:sldId id="2145708255" r:id="rId23"/>
    <p:sldId id="2145708256" r:id="rId24"/>
    <p:sldId id="2145708257" r:id="rId25"/>
    <p:sldId id="2145708258" r:id="rId26"/>
    <p:sldId id="2145708259" r:id="rId27"/>
    <p:sldId id="2145708260" r:id="rId28"/>
    <p:sldId id="2145708261" r:id="rId29"/>
    <p:sldId id="2145708272" r:id="rId30"/>
    <p:sldId id="2145708273" r:id="rId31"/>
    <p:sldId id="2145708296" r:id="rId32"/>
    <p:sldId id="2145708270" r:id="rId33"/>
    <p:sldId id="2145708271" r:id="rId34"/>
    <p:sldId id="2145708267" r:id="rId35"/>
    <p:sldId id="2145708268" r:id="rId36"/>
    <p:sldId id="2145708262" r:id="rId37"/>
    <p:sldId id="2145708263" r:id="rId38"/>
    <p:sldId id="2145708264" r:id="rId39"/>
    <p:sldId id="2145708265" r:id="rId40"/>
    <p:sldId id="2145708266" r:id="rId41"/>
    <p:sldId id="2145707853" r:id="rId42"/>
    <p:sldId id="2145708106" r:id="rId43"/>
    <p:sldId id="2145708145" r:id="rId44"/>
    <p:sldId id="2145708139" r:id="rId45"/>
    <p:sldId id="2145708275" r:id="rId46"/>
    <p:sldId id="2145707851" r:id="rId47"/>
    <p:sldId id="2145708150" r:id="rId48"/>
    <p:sldId id="2145708147" r:id="rId49"/>
    <p:sldId id="2145708298" r:id="rId50"/>
    <p:sldId id="2145708299" r:id="rId51"/>
    <p:sldId id="2145708151" r:id="rId52"/>
    <p:sldId id="2145707962" r:id="rId53"/>
    <p:sldId id="2145708248" r:id="rId54"/>
    <p:sldId id="2145708152" r:id="rId55"/>
    <p:sldId id="2145708287" r:id="rId56"/>
    <p:sldId id="2145708288" r:id="rId57"/>
    <p:sldId id="2145708284" r:id="rId58"/>
    <p:sldId id="2145708291" r:id="rId59"/>
    <p:sldId id="2145708293" r:id="rId60"/>
    <p:sldId id="2145708294" r:id="rId61"/>
    <p:sldId id="2145708290" r:id="rId62"/>
    <p:sldId id="2145708292" r:id="rId63"/>
    <p:sldId id="2145708283" r:id="rId64"/>
    <p:sldId id="2145708245" r:id="rId65"/>
    <p:sldId id="2145708246" r:id="rId6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3863" userDrawn="1">
          <p15:clr>
            <a:srgbClr val="A4A3A4"/>
          </p15:clr>
        </p15:guide>
        <p15:guide id="3" orient="horz" pos="21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SAGNEAU MARTHE (CNAM / Paris)" initials="CM(/P" lastIdx="23" clrIdx="0"/>
  <p:cmAuthor id="7" name="POUGHEON JULIE (CNAM / Paris)" initials="PJ(/P" lastIdx="2" clrIdx="7"/>
  <p:cmAuthor id="1" name="BONELLY DUPONT CLOTILDE (CNAM / Paris)" initials="BDC(/P" lastIdx="4" clrIdx="1"/>
  <p:cmAuthor id="2" name="ZACCHERINI THIBAUT (CNAM / Paris)" initials="ZT(/P" lastIdx="5" clrIdx="2"/>
  <p:cmAuthor id="3" name="BEAUCOR, Maxime" initials="BM" lastIdx="1" clrIdx="3"/>
  <p:cmAuthor id="4" name="FATOME THOMAS (CNAM / Paris)" initials="FT(/P" lastIdx="13" clrIdx="4"/>
  <p:cmAuthor id="5" name="CAZENEUVE MARGUERITE (CNAM / Paris)" initials="CM(/P" lastIdx="16" clrIdx="5"/>
  <p:cmAuthor id="6" name="VIALATTE, Marie" initials="VM"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BFF0"/>
    <a:srgbClr val="E11A81"/>
    <a:srgbClr val="E65BA3"/>
    <a:srgbClr val="F7F7F7"/>
    <a:srgbClr val="00B0F0"/>
    <a:srgbClr val="F3FCFF"/>
    <a:srgbClr val="EBFAFF"/>
    <a:srgbClr val="FFFFFF"/>
    <a:srgbClr val="D9F5FF"/>
    <a:srgbClr val="BCE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DE10C-9901-4434-9E68-BED419B97E0D}" v="1337" dt="2023-02-21T09:07:47.686"/>
    <p1510:client id="{77DBF303-3338-4489-8554-535B11EEB50B}" v="62" dt="2023-02-22T08:01:42.166"/>
    <p1510:client id="{82EFD20F-08B9-47C0-9CDA-DB5EE7BB94A1}" v="390" dt="2023-02-22T08:01:57.130"/>
    <p1510:client id="{94024657-33D5-43F6-891A-273E537BBCBB}" v="300" dt="2023-02-21T13:20:20.192"/>
    <p1510:client id="{9E5F65A3-9C6F-493B-B3A6-779346B29D0F}" v="1463" dt="2023-02-21T09:07:26.110"/>
    <p1510:client id="{D1A951BC-FC65-41D8-BC53-EE852A252522}" v="680" dt="2023-02-21T13:12:13.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812" y="-112"/>
      </p:cViewPr>
      <p:guideLst>
        <p:guide orient="horz" pos="2183"/>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UCOR, Maxime" userId="82b89356-8230-42c3-91af-b80728c55b32" providerId="ADAL" clId="{5DA77CE8-3265-4F0F-980D-069CB889197C}"/>
    <pc:docChg chg="delSld modSld">
      <pc:chgData name="BEAUCOR, Maxime" userId="82b89356-8230-42c3-91af-b80728c55b32" providerId="ADAL" clId="{5DA77CE8-3265-4F0F-980D-069CB889197C}" dt="2023-02-20T17:22:05.914" v="1"/>
      <pc:docMkLst>
        <pc:docMk/>
      </pc:docMkLst>
      <pc:sldChg chg="addSp modSp">
        <pc:chgData name="BEAUCOR, Maxime" userId="82b89356-8230-42c3-91af-b80728c55b32" providerId="ADAL" clId="{5DA77CE8-3265-4F0F-980D-069CB889197C}" dt="2023-02-20T17:22:05.914" v="1"/>
        <pc:sldMkLst>
          <pc:docMk/>
          <pc:sldMk cId="1847221398" sldId="2145708152"/>
        </pc:sldMkLst>
        <pc:spChg chg="add mod">
          <ac:chgData name="BEAUCOR, Maxime" userId="82b89356-8230-42c3-91af-b80728c55b32" providerId="ADAL" clId="{5DA77CE8-3265-4F0F-980D-069CB889197C}" dt="2023-02-20T17:22:05.914" v="1"/>
          <ac:spMkLst>
            <pc:docMk/>
            <pc:sldMk cId="1847221398" sldId="2145708152"/>
            <ac:spMk id="51" creationId="{92A41942-9C5E-E2E6-873B-DA4AFAEC6612}"/>
          </ac:spMkLst>
        </pc:spChg>
      </pc:sldChg>
      <pc:sldChg chg="del">
        <pc:chgData name="BEAUCOR, Maxime" userId="82b89356-8230-42c3-91af-b80728c55b32" providerId="ADAL" clId="{5DA77CE8-3265-4F0F-980D-069CB889197C}" dt="2023-02-20T17:21:59.409" v="0" actId="47"/>
        <pc:sldMkLst>
          <pc:docMk/>
          <pc:sldMk cId="1753559858" sldId="2145708153"/>
        </pc:sldMkLst>
      </pc:sldChg>
    </pc:docChg>
  </pc:docChgLst>
  <pc:docChgLst>
    <pc:chgData name="VIALATTE, Marie" userId="ec12199d-9233-447d-8f8c-112624552560" providerId="ADAL" clId="{5CEDE10C-9901-4434-9E68-BED419B97E0D}"/>
    <pc:docChg chg="undo redo custSel addSld delSld modSld">
      <pc:chgData name="VIALATTE, Marie" userId="ec12199d-9233-447d-8f8c-112624552560" providerId="ADAL" clId="{5CEDE10C-9901-4434-9E68-BED419B97E0D}" dt="2023-02-21T09:07:47.686" v="1338" actId="20577"/>
      <pc:docMkLst>
        <pc:docMk/>
      </pc:docMkLst>
      <pc:sldChg chg="mod modShow">
        <pc:chgData name="VIALATTE, Marie" userId="ec12199d-9233-447d-8f8c-112624552560" providerId="ADAL" clId="{5CEDE10C-9901-4434-9E68-BED419B97E0D}" dt="2023-02-21T08:33:20.861" v="546" actId="729"/>
        <pc:sldMkLst>
          <pc:docMk/>
          <pc:sldMk cId="2108047229" sldId="2145708056"/>
        </pc:sldMkLst>
      </pc:sldChg>
      <pc:sldChg chg="addSp delSp modSp del mod">
        <pc:chgData name="VIALATTE, Marie" userId="ec12199d-9233-447d-8f8c-112624552560" providerId="ADAL" clId="{5CEDE10C-9901-4434-9E68-BED419B97E0D}" dt="2023-02-21T08:35:46.002" v="676" actId="47"/>
        <pc:sldMkLst>
          <pc:docMk/>
          <pc:sldMk cId="748391103" sldId="2145708068"/>
        </pc:sldMkLst>
        <pc:spChg chg="mod">
          <ac:chgData name="VIALATTE, Marie" userId="ec12199d-9233-447d-8f8c-112624552560" providerId="ADAL" clId="{5CEDE10C-9901-4434-9E68-BED419B97E0D}" dt="2023-02-21T08:24:19.318" v="381" actId="113"/>
          <ac:spMkLst>
            <pc:docMk/>
            <pc:sldMk cId="748391103" sldId="2145708068"/>
            <ac:spMk id="2" creationId="{59A2D226-3234-CDE1-350C-A6C5BA379E4A}"/>
          </ac:spMkLst>
        </pc:spChg>
        <pc:spChg chg="add del mod">
          <ac:chgData name="VIALATTE, Marie" userId="ec12199d-9233-447d-8f8c-112624552560" providerId="ADAL" clId="{5CEDE10C-9901-4434-9E68-BED419B97E0D}" dt="2023-02-21T08:33:07.704" v="544" actId="478"/>
          <ac:spMkLst>
            <pc:docMk/>
            <pc:sldMk cId="748391103" sldId="2145708068"/>
            <ac:spMk id="4" creationId="{C2540EAD-6D54-9AA1-30F0-0BB3B20E66E3}"/>
          </ac:spMkLst>
        </pc:spChg>
        <pc:spChg chg="add del mod">
          <ac:chgData name="VIALATTE, Marie" userId="ec12199d-9233-447d-8f8c-112624552560" providerId="ADAL" clId="{5CEDE10C-9901-4434-9E68-BED419B97E0D}" dt="2023-02-21T08:33:07.704" v="544" actId="478"/>
          <ac:spMkLst>
            <pc:docMk/>
            <pc:sldMk cId="748391103" sldId="2145708068"/>
            <ac:spMk id="5" creationId="{397818FA-B1EF-D407-C2E3-BA98DE7A3A66}"/>
          </ac:spMkLst>
        </pc:spChg>
        <pc:spChg chg="add del mod">
          <ac:chgData name="VIALATTE, Marie" userId="ec12199d-9233-447d-8f8c-112624552560" providerId="ADAL" clId="{5CEDE10C-9901-4434-9E68-BED419B97E0D}" dt="2023-02-21T08:33:07.704" v="544" actId="478"/>
          <ac:spMkLst>
            <pc:docMk/>
            <pc:sldMk cId="748391103" sldId="2145708068"/>
            <ac:spMk id="6" creationId="{A7B26AFF-519A-B8CC-8F2C-6B4F7B094E6A}"/>
          </ac:spMkLst>
        </pc:spChg>
        <pc:spChg chg="add del mod">
          <ac:chgData name="VIALATTE, Marie" userId="ec12199d-9233-447d-8f8c-112624552560" providerId="ADAL" clId="{5CEDE10C-9901-4434-9E68-BED419B97E0D}" dt="2023-02-21T08:33:07.704" v="544" actId="478"/>
          <ac:spMkLst>
            <pc:docMk/>
            <pc:sldMk cId="748391103" sldId="2145708068"/>
            <ac:spMk id="8" creationId="{36A755DE-64E1-03CE-9CFB-6E2F5D78594B}"/>
          </ac:spMkLst>
        </pc:spChg>
        <pc:spChg chg="add del mod">
          <ac:chgData name="VIALATTE, Marie" userId="ec12199d-9233-447d-8f8c-112624552560" providerId="ADAL" clId="{5CEDE10C-9901-4434-9E68-BED419B97E0D}" dt="2023-02-21T08:33:07.704" v="544" actId="478"/>
          <ac:spMkLst>
            <pc:docMk/>
            <pc:sldMk cId="748391103" sldId="2145708068"/>
            <ac:spMk id="9" creationId="{44556D50-6258-51CC-9939-0F418D1A3B37}"/>
          </ac:spMkLst>
        </pc:spChg>
        <pc:spChg chg="add del mod">
          <ac:chgData name="VIALATTE, Marie" userId="ec12199d-9233-447d-8f8c-112624552560" providerId="ADAL" clId="{5CEDE10C-9901-4434-9E68-BED419B97E0D}" dt="2023-02-21T08:33:07.704" v="544" actId="478"/>
          <ac:spMkLst>
            <pc:docMk/>
            <pc:sldMk cId="748391103" sldId="2145708068"/>
            <ac:spMk id="10" creationId="{66BC064A-8201-780E-B06C-25AC5925FE25}"/>
          </ac:spMkLst>
        </pc:spChg>
        <pc:spChg chg="mod">
          <ac:chgData name="VIALATTE, Marie" userId="ec12199d-9233-447d-8f8c-112624552560" providerId="ADAL" clId="{5CEDE10C-9901-4434-9E68-BED419B97E0D}" dt="2023-02-21T08:33:25.645" v="547" actId="14100"/>
          <ac:spMkLst>
            <pc:docMk/>
            <pc:sldMk cId="748391103" sldId="2145708068"/>
            <ac:spMk id="15" creationId="{36A5D2B6-9880-805F-7DE1-2513BBFB6C7C}"/>
          </ac:spMkLst>
        </pc:spChg>
      </pc:sldChg>
      <pc:sldChg chg="del mod modShow">
        <pc:chgData name="VIALATTE, Marie" userId="ec12199d-9233-447d-8f8c-112624552560" providerId="ADAL" clId="{5CEDE10C-9901-4434-9E68-BED419B97E0D}" dt="2023-02-21T08:57:27.067" v="1111" actId="47"/>
        <pc:sldMkLst>
          <pc:docMk/>
          <pc:sldMk cId="2638731955" sldId="2145708080"/>
        </pc:sldMkLst>
      </pc:sldChg>
      <pc:sldChg chg="modSp mod">
        <pc:chgData name="VIALATTE, Marie" userId="ec12199d-9233-447d-8f8c-112624552560" providerId="ADAL" clId="{5CEDE10C-9901-4434-9E68-BED419B97E0D}" dt="2023-02-21T08:59:11.166" v="1123" actId="108"/>
        <pc:sldMkLst>
          <pc:docMk/>
          <pc:sldMk cId="3671057294" sldId="2145708081"/>
        </pc:sldMkLst>
        <pc:spChg chg="mod">
          <ac:chgData name="VIALATTE, Marie" userId="ec12199d-9233-447d-8f8c-112624552560" providerId="ADAL" clId="{5CEDE10C-9901-4434-9E68-BED419B97E0D}" dt="2023-02-21T08:59:11.166" v="1123" actId="108"/>
          <ac:spMkLst>
            <pc:docMk/>
            <pc:sldMk cId="3671057294" sldId="2145708081"/>
            <ac:spMk id="19" creationId="{95C5454D-C8B2-30D6-CCBD-2C30C4759E0B}"/>
          </ac:spMkLst>
        </pc:spChg>
      </pc:sldChg>
      <pc:sldChg chg="modSp mod">
        <pc:chgData name="VIALATTE, Marie" userId="ec12199d-9233-447d-8f8c-112624552560" providerId="ADAL" clId="{5CEDE10C-9901-4434-9E68-BED419B97E0D}" dt="2023-02-21T09:00:26.176" v="1137" actId="1076"/>
        <pc:sldMkLst>
          <pc:docMk/>
          <pc:sldMk cId="3478567470" sldId="2145708082"/>
        </pc:sldMkLst>
        <pc:spChg chg="mod">
          <ac:chgData name="VIALATTE, Marie" userId="ec12199d-9233-447d-8f8c-112624552560" providerId="ADAL" clId="{5CEDE10C-9901-4434-9E68-BED419B97E0D}" dt="2023-02-21T09:00:18.003" v="1135" actId="1076"/>
          <ac:spMkLst>
            <pc:docMk/>
            <pc:sldMk cId="3478567470" sldId="2145708082"/>
            <ac:spMk id="8" creationId="{4F620709-BF93-1375-0563-FF33FA742FD7}"/>
          </ac:spMkLst>
        </pc:spChg>
        <pc:spChg chg="mod">
          <ac:chgData name="VIALATTE, Marie" userId="ec12199d-9233-447d-8f8c-112624552560" providerId="ADAL" clId="{5CEDE10C-9901-4434-9E68-BED419B97E0D}" dt="2023-02-21T09:00:26.176" v="1137" actId="1076"/>
          <ac:spMkLst>
            <pc:docMk/>
            <pc:sldMk cId="3478567470" sldId="2145708082"/>
            <ac:spMk id="47" creationId="{C1AED183-CF0B-9073-27E6-1C4F6EE0F30B}"/>
          </ac:spMkLst>
        </pc:spChg>
        <pc:spChg chg="mod">
          <ac:chgData name="VIALATTE, Marie" userId="ec12199d-9233-447d-8f8c-112624552560" providerId="ADAL" clId="{5CEDE10C-9901-4434-9E68-BED419B97E0D}" dt="2023-02-21T08:57:12.667" v="1110" actId="20577"/>
          <ac:spMkLst>
            <pc:docMk/>
            <pc:sldMk cId="3478567470" sldId="2145708082"/>
            <ac:spMk id="49" creationId="{3C0A80D8-DA6D-1E17-EFC4-1EFEBBABE387}"/>
          </ac:spMkLst>
        </pc:spChg>
      </pc:sldChg>
      <pc:sldChg chg="modSp mod">
        <pc:chgData name="VIALATTE, Marie" userId="ec12199d-9233-447d-8f8c-112624552560" providerId="ADAL" clId="{5CEDE10C-9901-4434-9E68-BED419B97E0D}" dt="2023-02-21T09:04:04.157" v="1314" actId="20577"/>
        <pc:sldMkLst>
          <pc:docMk/>
          <pc:sldMk cId="761596837" sldId="2145708083"/>
        </pc:sldMkLst>
        <pc:spChg chg="mod">
          <ac:chgData name="VIALATTE, Marie" userId="ec12199d-9233-447d-8f8c-112624552560" providerId="ADAL" clId="{5CEDE10C-9901-4434-9E68-BED419B97E0D}" dt="2023-02-21T09:01:44.831" v="1235" actId="1035"/>
          <ac:spMkLst>
            <pc:docMk/>
            <pc:sldMk cId="761596837" sldId="2145708083"/>
            <ac:spMk id="5" creationId="{06CBBC69-150F-1DB7-8C7F-4D87904C81B2}"/>
          </ac:spMkLst>
        </pc:spChg>
        <pc:spChg chg="mod">
          <ac:chgData name="VIALATTE, Marie" userId="ec12199d-9233-447d-8f8c-112624552560" providerId="ADAL" clId="{5CEDE10C-9901-4434-9E68-BED419B97E0D}" dt="2023-02-21T09:04:04.157" v="1314" actId="20577"/>
          <ac:spMkLst>
            <pc:docMk/>
            <pc:sldMk cId="761596837" sldId="2145708083"/>
            <ac:spMk id="19" creationId="{95C5454D-C8B2-30D6-CCBD-2C30C4759E0B}"/>
          </ac:spMkLst>
        </pc:spChg>
        <pc:graphicFrameChg chg="mod">
          <ac:chgData name="VIALATTE, Marie" userId="ec12199d-9233-447d-8f8c-112624552560" providerId="ADAL" clId="{5CEDE10C-9901-4434-9E68-BED419B97E0D}" dt="2023-02-21T09:01:44.831" v="1235" actId="1035"/>
          <ac:graphicFrameMkLst>
            <pc:docMk/>
            <pc:sldMk cId="761596837" sldId="2145708083"/>
            <ac:graphicFrameMk id="2" creationId="{A4A7A812-5CE8-0C94-D78B-830FD94A34DF}"/>
          </ac:graphicFrameMkLst>
        </pc:graphicFrameChg>
      </pc:sldChg>
      <pc:sldChg chg="modSp mod">
        <pc:chgData name="VIALATTE, Marie" userId="ec12199d-9233-447d-8f8c-112624552560" providerId="ADAL" clId="{5CEDE10C-9901-4434-9E68-BED419B97E0D}" dt="2023-02-21T09:02:08.335" v="1250" actId="1035"/>
        <pc:sldMkLst>
          <pc:docMk/>
          <pc:sldMk cId="1029040787" sldId="2145708084"/>
        </pc:sldMkLst>
        <pc:spChg chg="mod">
          <ac:chgData name="VIALATTE, Marie" userId="ec12199d-9233-447d-8f8c-112624552560" providerId="ADAL" clId="{5CEDE10C-9901-4434-9E68-BED419B97E0D}" dt="2023-02-21T09:02:03.895" v="1237" actId="1076"/>
          <ac:spMkLst>
            <pc:docMk/>
            <pc:sldMk cId="1029040787" sldId="2145708084"/>
            <ac:spMk id="19" creationId="{95C5454D-C8B2-30D6-CCBD-2C30C4759E0B}"/>
          </ac:spMkLst>
        </pc:spChg>
        <pc:graphicFrameChg chg="mod">
          <ac:chgData name="VIALATTE, Marie" userId="ec12199d-9233-447d-8f8c-112624552560" providerId="ADAL" clId="{5CEDE10C-9901-4434-9E68-BED419B97E0D}" dt="2023-02-21T09:02:08.335" v="1250" actId="1035"/>
          <ac:graphicFrameMkLst>
            <pc:docMk/>
            <pc:sldMk cId="1029040787" sldId="2145708084"/>
            <ac:graphicFrameMk id="2" creationId="{A4A7A812-5CE8-0C94-D78B-830FD94A34DF}"/>
          </ac:graphicFrameMkLst>
        </pc:graphicFrameChg>
      </pc:sldChg>
      <pc:sldChg chg="modSp mod">
        <pc:chgData name="VIALATTE, Marie" userId="ec12199d-9233-447d-8f8c-112624552560" providerId="ADAL" clId="{5CEDE10C-9901-4434-9E68-BED419B97E0D}" dt="2023-02-21T09:01:21.727" v="1219" actId="1035"/>
        <pc:sldMkLst>
          <pc:docMk/>
          <pc:sldMk cId="1833283115" sldId="2145708085"/>
        </pc:sldMkLst>
        <pc:spChg chg="mod">
          <ac:chgData name="VIALATTE, Marie" userId="ec12199d-9233-447d-8f8c-112624552560" providerId="ADAL" clId="{5CEDE10C-9901-4434-9E68-BED419B97E0D}" dt="2023-02-21T09:01:21.727" v="1219" actId="1035"/>
          <ac:spMkLst>
            <pc:docMk/>
            <pc:sldMk cId="1833283115" sldId="2145708085"/>
            <ac:spMk id="5" creationId="{9FA02616-2360-7F30-DBA6-60C6915B400D}"/>
          </ac:spMkLst>
        </pc:spChg>
        <pc:spChg chg="mod">
          <ac:chgData name="VIALATTE, Marie" userId="ec12199d-9233-447d-8f8c-112624552560" providerId="ADAL" clId="{5CEDE10C-9901-4434-9E68-BED419B97E0D}" dt="2023-02-21T08:59:30.100" v="1128" actId="108"/>
          <ac:spMkLst>
            <pc:docMk/>
            <pc:sldMk cId="1833283115" sldId="2145708085"/>
            <ac:spMk id="19" creationId="{95C5454D-C8B2-30D6-CCBD-2C30C4759E0B}"/>
          </ac:spMkLst>
        </pc:spChg>
        <pc:graphicFrameChg chg="mod">
          <ac:chgData name="VIALATTE, Marie" userId="ec12199d-9233-447d-8f8c-112624552560" providerId="ADAL" clId="{5CEDE10C-9901-4434-9E68-BED419B97E0D}" dt="2023-02-21T09:01:21.727" v="1219" actId="1035"/>
          <ac:graphicFrameMkLst>
            <pc:docMk/>
            <pc:sldMk cId="1833283115" sldId="2145708085"/>
            <ac:graphicFrameMk id="2" creationId="{A4A7A812-5CE8-0C94-D78B-830FD94A34DF}"/>
          </ac:graphicFrameMkLst>
        </pc:graphicFrameChg>
      </pc:sldChg>
      <pc:sldChg chg="modSp mod">
        <pc:chgData name="VIALATTE, Marie" userId="ec12199d-9233-447d-8f8c-112624552560" providerId="ADAL" clId="{5CEDE10C-9901-4434-9E68-BED419B97E0D}" dt="2023-02-21T09:02:39.946" v="1270" actId="1035"/>
        <pc:sldMkLst>
          <pc:docMk/>
          <pc:sldMk cId="192837292" sldId="2145708086"/>
        </pc:sldMkLst>
        <pc:spChg chg="mod">
          <ac:chgData name="VIALATTE, Marie" userId="ec12199d-9233-447d-8f8c-112624552560" providerId="ADAL" clId="{5CEDE10C-9901-4434-9E68-BED419B97E0D}" dt="2023-02-21T09:02:22.140" v="1254" actId="14100"/>
          <ac:spMkLst>
            <pc:docMk/>
            <pc:sldMk cId="192837292" sldId="2145708086"/>
            <ac:spMk id="19" creationId="{95C5454D-C8B2-30D6-CCBD-2C30C4759E0B}"/>
          </ac:spMkLst>
        </pc:spChg>
        <pc:graphicFrameChg chg="mod">
          <ac:chgData name="VIALATTE, Marie" userId="ec12199d-9233-447d-8f8c-112624552560" providerId="ADAL" clId="{5CEDE10C-9901-4434-9E68-BED419B97E0D}" dt="2023-02-21T09:02:39.946" v="1270" actId="1035"/>
          <ac:graphicFrameMkLst>
            <pc:docMk/>
            <pc:sldMk cId="192837292" sldId="2145708086"/>
            <ac:graphicFrameMk id="2" creationId="{A4A7A812-5CE8-0C94-D78B-830FD94A34DF}"/>
          </ac:graphicFrameMkLst>
        </pc:graphicFrameChg>
      </pc:sldChg>
      <pc:sldChg chg="modSp mod">
        <pc:chgData name="VIALATTE, Marie" userId="ec12199d-9233-447d-8f8c-112624552560" providerId="ADAL" clId="{5CEDE10C-9901-4434-9E68-BED419B97E0D}" dt="2023-02-21T09:02:46.948" v="1286" actId="1035"/>
        <pc:sldMkLst>
          <pc:docMk/>
          <pc:sldMk cId="3486349569" sldId="2145708087"/>
        </pc:sldMkLst>
        <pc:spChg chg="mod">
          <ac:chgData name="VIALATTE, Marie" userId="ec12199d-9233-447d-8f8c-112624552560" providerId="ADAL" clId="{5CEDE10C-9901-4434-9E68-BED419B97E0D}" dt="2023-02-21T08:59:37.516" v="1130" actId="108"/>
          <ac:spMkLst>
            <pc:docMk/>
            <pc:sldMk cId="3486349569" sldId="2145708087"/>
            <ac:spMk id="19" creationId="{95C5454D-C8B2-30D6-CCBD-2C30C4759E0B}"/>
          </ac:spMkLst>
        </pc:spChg>
        <pc:graphicFrameChg chg="mod">
          <ac:chgData name="VIALATTE, Marie" userId="ec12199d-9233-447d-8f8c-112624552560" providerId="ADAL" clId="{5CEDE10C-9901-4434-9E68-BED419B97E0D}" dt="2023-02-21T09:02:46.948" v="1286" actId="1035"/>
          <ac:graphicFrameMkLst>
            <pc:docMk/>
            <pc:sldMk cId="3486349569" sldId="2145708087"/>
            <ac:graphicFrameMk id="2" creationId="{A4A7A812-5CE8-0C94-D78B-830FD94A34DF}"/>
          </ac:graphicFrameMkLst>
        </pc:graphicFrameChg>
      </pc:sldChg>
      <pc:sldChg chg="modSp mod">
        <pc:chgData name="VIALATTE, Marie" userId="ec12199d-9233-447d-8f8c-112624552560" providerId="ADAL" clId="{5CEDE10C-9901-4434-9E68-BED419B97E0D}" dt="2023-02-21T09:07:47.686" v="1338" actId="20577"/>
        <pc:sldMkLst>
          <pc:docMk/>
          <pc:sldMk cId="2950512356" sldId="2145708088"/>
        </pc:sldMkLst>
        <pc:spChg chg="mod">
          <ac:chgData name="VIALATTE, Marie" userId="ec12199d-9233-447d-8f8c-112624552560" providerId="ADAL" clId="{5CEDE10C-9901-4434-9E68-BED419B97E0D}" dt="2023-02-21T09:03:03.526" v="1288" actId="1076"/>
          <ac:spMkLst>
            <pc:docMk/>
            <pc:sldMk cId="2950512356" sldId="2145708088"/>
            <ac:spMk id="19" creationId="{95C5454D-C8B2-30D6-CCBD-2C30C4759E0B}"/>
          </ac:spMkLst>
        </pc:spChg>
        <pc:graphicFrameChg chg="mod modGraphic">
          <ac:chgData name="VIALATTE, Marie" userId="ec12199d-9233-447d-8f8c-112624552560" providerId="ADAL" clId="{5CEDE10C-9901-4434-9E68-BED419B97E0D}" dt="2023-02-21T09:07:47.686" v="1338" actId="20577"/>
          <ac:graphicFrameMkLst>
            <pc:docMk/>
            <pc:sldMk cId="2950512356" sldId="2145708088"/>
            <ac:graphicFrameMk id="2" creationId="{A4A7A812-5CE8-0C94-D78B-830FD94A34DF}"/>
          </ac:graphicFrameMkLst>
        </pc:graphicFrameChg>
      </pc:sldChg>
      <pc:sldChg chg="add del mod modShow">
        <pc:chgData name="VIALATTE, Marie" userId="ec12199d-9233-447d-8f8c-112624552560" providerId="ADAL" clId="{5CEDE10C-9901-4434-9E68-BED419B97E0D}" dt="2023-02-21T08:20:49.836" v="330" actId="47"/>
        <pc:sldMkLst>
          <pc:docMk/>
          <pc:sldMk cId="3158727942" sldId="2145708089"/>
        </pc:sldMkLst>
      </pc:sldChg>
      <pc:sldChg chg="addSp delSp modSp add mod">
        <pc:chgData name="VIALATTE, Marie" userId="ec12199d-9233-447d-8f8c-112624552560" providerId="ADAL" clId="{5CEDE10C-9901-4434-9E68-BED419B97E0D}" dt="2023-02-21T08:20:45.920" v="329" actId="20577"/>
        <pc:sldMkLst>
          <pc:docMk/>
          <pc:sldMk cId="2797981129" sldId="2145708232"/>
        </pc:sldMkLst>
        <pc:spChg chg="add del mod">
          <ac:chgData name="VIALATTE, Marie" userId="ec12199d-9233-447d-8f8c-112624552560" providerId="ADAL" clId="{5CEDE10C-9901-4434-9E68-BED419B97E0D}" dt="2023-02-21T08:19:58.619" v="268" actId="1035"/>
          <ac:spMkLst>
            <pc:docMk/>
            <pc:sldMk cId="2797981129" sldId="2145708232"/>
            <ac:spMk id="3" creationId="{F755B78C-7875-8066-3F14-0F69C477B224}"/>
          </ac:spMkLst>
        </pc:spChg>
        <pc:spChg chg="mod">
          <ac:chgData name="VIALATTE, Marie" userId="ec12199d-9233-447d-8f8c-112624552560" providerId="ADAL" clId="{5CEDE10C-9901-4434-9E68-BED419B97E0D}" dt="2023-02-21T08:18:33.749" v="212" actId="1076"/>
          <ac:spMkLst>
            <pc:docMk/>
            <pc:sldMk cId="2797981129" sldId="2145708232"/>
            <ac:spMk id="5" creationId="{A733190A-1CCC-5F66-6D72-46068682FFFC}"/>
          </ac:spMkLst>
        </pc:spChg>
        <pc:spChg chg="add del mod">
          <ac:chgData name="VIALATTE, Marie" userId="ec12199d-9233-447d-8f8c-112624552560" providerId="ADAL" clId="{5CEDE10C-9901-4434-9E68-BED419B97E0D}" dt="2023-02-21T08:19:28.343" v="233" actId="478"/>
          <ac:spMkLst>
            <pc:docMk/>
            <pc:sldMk cId="2797981129" sldId="2145708232"/>
            <ac:spMk id="6" creationId="{3D48D070-C39B-EC0C-790B-3BEA8F659324}"/>
          </ac:spMkLst>
        </pc:spChg>
        <pc:spChg chg="add mod">
          <ac:chgData name="VIALATTE, Marie" userId="ec12199d-9233-447d-8f8c-112624552560" providerId="ADAL" clId="{5CEDE10C-9901-4434-9E68-BED419B97E0D}" dt="2023-02-21T08:20:45.920" v="329" actId="20577"/>
          <ac:spMkLst>
            <pc:docMk/>
            <pc:sldMk cId="2797981129" sldId="2145708232"/>
            <ac:spMk id="9" creationId="{703253BE-A440-0C68-E596-546860BBB489}"/>
          </ac:spMkLst>
        </pc:spChg>
        <pc:spChg chg="add del mod">
          <ac:chgData name="VIALATTE, Marie" userId="ec12199d-9233-447d-8f8c-112624552560" providerId="ADAL" clId="{5CEDE10C-9901-4434-9E68-BED419B97E0D}" dt="2023-02-21T08:20:09.584" v="296"/>
          <ac:spMkLst>
            <pc:docMk/>
            <pc:sldMk cId="2797981129" sldId="2145708232"/>
            <ac:spMk id="10" creationId="{00BB8A71-1A03-6488-96BB-EF83A9D9BD28}"/>
          </ac:spMkLst>
        </pc:spChg>
        <pc:spChg chg="del">
          <ac:chgData name="VIALATTE, Marie" userId="ec12199d-9233-447d-8f8c-112624552560" providerId="ADAL" clId="{5CEDE10C-9901-4434-9E68-BED419B97E0D}" dt="2023-02-21T08:08:47.628" v="1" actId="478"/>
          <ac:spMkLst>
            <pc:docMk/>
            <pc:sldMk cId="2797981129" sldId="2145708232"/>
            <ac:spMk id="17" creationId="{3E70FE3D-6EC8-4638-55FF-124417E81566}"/>
          </ac:spMkLst>
        </pc:spChg>
        <pc:spChg chg="del">
          <ac:chgData name="VIALATTE, Marie" userId="ec12199d-9233-447d-8f8c-112624552560" providerId="ADAL" clId="{5CEDE10C-9901-4434-9E68-BED419B97E0D}" dt="2023-02-21T08:08:47.628" v="1" actId="478"/>
          <ac:spMkLst>
            <pc:docMk/>
            <pc:sldMk cId="2797981129" sldId="2145708232"/>
            <ac:spMk id="26" creationId="{D0590A42-29AC-4ED0-C656-6F9B158698E0}"/>
          </ac:spMkLst>
        </pc:spChg>
        <pc:spChg chg="del">
          <ac:chgData name="VIALATTE, Marie" userId="ec12199d-9233-447d-8f8c-112624552560" providerId="ADAL" clId="{5CEDE10C-9901-4434-9E68-BED419B97E0D}" dt="2023-02-21T08:08:47.628" v="1" actId="478"/>
          <ac:spMkLst>
            <pc:docMk/>
            <pc:sldMk cId="2797981129" sldId="2145708232"/>
            <ac:spMk id="30" creationId="{96F251B0-BB6C-B608-32FC-CE1DBAFA7B18}"/>
          </ac:spMkLst>
        </pc:spChg>
        <pc:spChg chg="mod">
          <ac:chgData name="VIALATTE, Marie" userId="ec12199d-9233-447d-8f8c-112624552560" providerId="ADAL" clId="{5CEDE10C-9901-4434-9E68-BED419B97E0D}" dt="2023-02-21T08:20:18.573" v="323" actId="20577"/>
          <ac:spMkLst>
            <pc:docMk/>
            <pc:sldMk cId="2797981129" sldId="2145708232"/>
            <ac:spMk id="39" creationId="{6C43B24B-7240-0A2D-4775-9B0336E2F6CA}"/>
          </ac:spMkLst>
        </pc:spChg>
        <pc:spChg chg="del">
          <ac:chgData name="VIALATTE, Marie" userId="ec12199d-9233-447d-8f8c-112624552560" providerId="ADAL" clId="{5CEDE10C-9901-4434-9E68-BED419B97E0D}" dt="2023-02-21T08:08:50.787" v="2" actId="478"/>
          <ac:spMkLst>
            <pc:docMk/>
            <pc:sldMk cId="2797981129" sldId="2145708232"/>
            <ac:spMk id="42" creationId="{58B982AC-F18A-ABB7-6AB8-4B7D3141EF0B}"/>
          </ac:spMkLst>
        </pc:spChg>
        <pc:spChg chg="del">
          <ac:chgData name="VIALATTE, Marie" userId="ec12199d-9233-447d-8f8c-112624552560" providerId="ADAL" clId="{5CEDE10C-9901-4434-9E68-BED419B97E0D}" dt="2023-02-21T08:08:50.787" v="2" actId="478"/>
          <ac:spMkLst>
            <pc:docMk/>
            <pc:sldMk cId="2797981129" sldId="2145708232"/>
            <ac:spMk id="43" creationId="{35A925EB-28A7-6486-9CE3-536D7A072E69}"/>
          </ac:spMkLst>
        </pc:spChg>
        <pc:spChg chg="del">
          <ac:chgData name="VIALATTE, Marie" userId="ec12199d-9233-447d-8f8c-112624552560" providerId="ADAL" clId="{5CEDE10C-9901-4434-9E68-BED419B97E0D}" dt="2023-02-21T08:08:50.787" v="2" actId="478"/>
          <ac:spMkLst>
            <pc:docMk/>
            <pc:sldMk cId="2797981129" sldId="2145708232"/>
            <ac:spMk id="45" creationId="{12A5519E-8465-3629-0B29-F61A061DFB82}"/>
          </ac:spMkLst>
        </pc:spChg>
        <pc:spChg chg="del">
          <ac:chgData name="VIALATTE, Marie" userId="ec12199d-9233-447d-8f8c-112624552560" providerId="ADAL" clId="{5CEDE10C-9901-4434-9E68-BED419B97E0D}" dt="2023-02-21T08:08:50.787" v="2" actId="478"/>
          <ac:spMkLst>
            <pc:docMk/>
            <pc:sldMk cId="2797981129" sldId="2145708232"/>
            <ac:spMk id="46" creationId="{DF54684D-0AF4-C79E-70CA-38CDC73FD134}"/>
          </ac:spMkLst>
        </pc:spChg>
        <pc:grpChg chg="del">
          <ac:chgData name="VIALATTE, Marie" userId="ec12199d-9233-447d-8f8c-112624552560" providerId="ADAL" clId="{5CEDE10C-9901-4434-9E68-BED419B97E0D}" dt="2023-02-21T08:08:47.628" v="1" actId="478"/>
          <ac:grpSpMkLst>
            <pc:docMk/>
            <pc:sldMk cId="2797981129" sldId="2145708232"/>
            <ac:grpSpMk id="27" creationId="{BADC9035-7DB5-CE6B-A92E-7BD406CB4F85}"/>
          </ac:grpSpMkLst>
        </pc:grpChg>
        <pc:grpChg chg="del">
          <ac:chgData name="VIALATTE, Marie" userId="ec12199d-9233-447d-8f8c-112624552560" providerId="ADAL" clId="{5CEDE10C-9901-4434-9E68-BED419B97E0D}" dt="2023-02-21T08:08:47.628" v="1" actId="478"/>
          <ac:grpSpMkLst>
            <pc:docMk/>
            <pc:sldMk cId="2797981129" sldId="2145708232"/>
            <ac:grpSpMk id="31" creationId="{DC86A993-3078-87A1-FF93-576A839A1285}"/>
          </ac:grpSpMkLst>
        </pc:grpChg>
        <pc:grpChg chg="mod">
          <ac:chgData name="VIALATTE, Marie" userId="ec12199d-9233-447d-8f8c-112624552560" providerId="ADAL" clId="{5CEDE10C-9901-4434-9E68-BED419B97E0D}" dt="2023-02-21T08:16:58.112" v="185" actId="1076"/>
          <ac:grpSpMkLst>
            <pc:docMk/>
            <pc:sldMk cId="2797981129" sldId="2145708232"/>
            <ac:grpSpMk id="37" creationId="{45B2BF07-F0CF-3658-5331-E29A5D74EEDF}"/>
          </ac:grpSpMkLst>
        </pc:grpChg>
        <pc:picChg chg="del">
          <ac:chgData name="VIALATTE, Marie" userId="ec12199d-9233-447d-8f8c-112624552560" providerId="ADAL" clId="{5CEDE10C-9901-4434-9E68-BED419B97E0D}" dt="2023-02-21T08:08:47.628" v="1" actId="478"/>
          <ac:picMkLst>
            <pc:docMk/>
            <pc:sldMk cId="2797981129" sldId="2145708232"/>
            <ac:picMk id="15" creationId="{42EB4F11-1167-243A-D7BE-0E7E8CFFAD8D}"/>
          </ac:picMkLst>
        </pc:picChg>
        <pc:picChg chg="del">
          <ac:chgData name="VIALATTE, Marie" userId="ec12199d-9233-447d-8f8c-112624552560" providerId="ADAL" clId="{5CEDE10C-9901-4434-9E68-BED419B97E0D}" dt="2023-02-21T08:08:47.628" v="1" actId="478"/>
          <ac:picMkLst>
            <pc:docMk/>
            <pc:sldMk cId="2797981129" sldId="2145708232"/>
            <ac:picMk id="36" creationId="{4AE9DC58-1F4B-05E5-6DA2-258C995A2C8F}"/>
          </ac:picMkLst>
        </pc:picChg>
      </pc:sldChg>
      <pc:sldChg chg="add del">
        <pc:chgData name="VIALATTE, Marie" userId="ec12199d-9233-447d-8f8c-112624552560" providerId="ADAL" clId="{5CEDE10C-9901-4434-9E68-BED419B97E0D}" dt="2023-02-21T08:33:16.743" v="545" actId="47"/>
        <pc:sldMkLst>
          <pc:docMk/>
          <pc:sldMk cId="646817130" sldId="2145708233"/>
        </pc:sldMkLst>
      </pc:sldChg>
      <pc:sldChg chg="addSp delSp modSp add mod">
        <pc:chgData name="VIALATTE, Marie" userId="ec12199d-9233-447d-8f8c-112624552560" providerId="ADAL" clId="{5CEDE10C-9901-4434-9E68-BED419B97E0D}" dt="2023-02-21T08:35:36.974" v="675" actId="1035"/>
        <pc:sldMkLst>
          <pc:docMk/>
          <pc:sldMk cId="2659742140" sldId="2145708237"/>
        </pc:sldMkLst>
        <pc:spChg chg="mod">
          <ac:chgData name="VIALATTE, Marie" userId="ec12199d-9233-447d-8f8c-112624552560" providerId="ADAL" clId="{5CEDE10C-9901-4434-9E68-BED419B97E0D}" dt="2023-02-21T08:34:59.156" v="600" actId="1076"/>
          <ac:spMkLst>
            <pc:docMk/>
            <pc:sldMk cId="2659742140" sldId="2145708237"/>
            <ac:spMk id="2" creationId="{59A2D226-3234-CDE1-350C-A6C5BA379E4A}"/>
          </ac:spMkLst>
        </pc:spChg>
        <pc:spChg chg="add mod">
          <ac:chgData name="VIALATTE, Marie" userId="ec12199d-9233-447d-8f8c-112624552560" providerId="ADAL" clId="{5CEDE10C-9901-4434-9E68-BED419B97E0D}" dt="2023-02-21T08:35:24.835" v="653" actId="1035"/>
          <ac:spMkLst>
            <pc:docMk/>
            <pc:sldMk cId="2659742140" sldId="2145708237"/>
            <ac:spMk id="4" creationId="{976C5F07-A22B-4887-31DA-A3A4F9E3AB57}"/>
          </ac:spMkLst>
        </pc:spChg>
        <pc:spChg chg="mod">
          <ac:chgData name="VIALATTE, Marie" userId="ec12199d-9233-447d-8f8c-112624552560" providerId="ADAL" clId="{5CEDE10C-9901-4434-9E68-BED419B97E0D}" dt="2023-02-21T08:34:37.334" v="595"/>
          <ac:spMkLst>
            <pc:docMk/>
            <pc:sldMk cId="2659742140" sldId="2145708237"/>
            <ac:spMk id="8" creationId="{262992E0-EDBE-59A2-84C2-F86A3FFC720F}"/>
          </ac:spMkLst>
        </pc:spChg>
        <pc:spChg chg="mod">
          <ac:chgData name="VIALATTE, Marie" userId="ec12199d-9233-447d-8f8c-112624552560" providerId="ADAL" clId="{5CEDE10C-9901-4434-9E68-BED419B97E0D}" dt="2023-02-21T08:34:44.863" v="598"/>
          <ac:spMkLst>
            <pc:docMk/>
            <pc:sldMk cId="2659742140" sldId="2145708237"/>
            <ac:spMk id="12" creationId="{C42673CD-C382-BBA7-68B1-BCC585945BD5}"/>
          </ac:spMkLst>
        </pc:spChg>
        <pc:spChg chg="add mod">
          <ac:chgData name="VIALATTE, Marie" userId="ec12199d-9233-447d-8f8c-112624552560" providerId="ADAL" clId="{5CEDE10C-9901-4434-9E68-BED419B97E0D}" dt="2023-02-21T08:35:36.974" v="675" actId="1035"/>
          <ac:spMkLst>
            <pc:docMk/>
            <pc:sldMk cId="2659742140" sldId="2145708237"/>
            <ac:spMk id="13" creationId="{7DFEC5D8-D6CD-8F78-799A-9F9A73EA898C}"/>
          </ac:spMkLst>
        </pc:spChg>
        <pc:spChg chg="del">
          <ac:chgData name="VIALATTE, Marie" userId="ec12199d-9233-447d-8f8c-112624552560" providerId="ADAL" clId="{5CEDE10C-9901-4434-9E68-BED419B97E0D}" dt="2023-02-21T08:34:05.611" v="549" actId="478"/>
          <ac:spMkLst>
            <pc:docMk/>
            <pc:sldMk cId="2659742140" sldId="2145708237"/>
            <ac:spMk id="15" creationId="{36A5D2B6-9880-805F-7DE1-2513BBFB6C7C}"/>
          </ac:spMkLst>
        </pc:spChg>
        <pc:grpChg chg="add mod">
          <ac:chgData name="VIALATTE, Marie" userId="ec12199d-9233-447d-8f8c-112624552560" providerId="ADAL" clId="{5CEDE10C-9901-4434-9E68-BED419B97E0D}" dt="2023-02-21T08:35:24.835" v="653" actId="1035"/>
          <ac:grpSpMkLst>
            <pc:docMk/>
            <pc:sldMk cId="2659742140" sldId="2145708237"/>
            <ac:grpSpMk id="5" creationId="{FC10AB1E-9E24-F2C2-C4B1-F67E4BC905BE}"/>
          </ac:grpSpMkLst>
        </pc:grpChg>
        <pc:grpChg chg="add mod">
          <ac:chgData name="VIALATTE, Marie" userId="ec12199d-9233-447d-8f8c-112624552560" providerId="ADAL" clId="{5CEDE10C-9901-4434-9E68-BED419B97E0D}" dt="2023-02-21T08:35:31.921" v="667" actId="1035"/>
          <ac:grpSpMkLst>
            <pc:docMk/>
            <pc:sldMk cId="2659742140" sldId="2145708237"/>
            <ac:grpSpMk id="9" creationId="{C1321E4B-56B1-7A85-67A8-DBC4A697180E}"/>
          </ac:grpSpMkLst>
        </pc:grpChg>
        <pc:cxnChg chg="mod">
          <ac:chgData name="VIALATTE, Marie" userId="ec12199d-9233-447d-8f8c-112624552560" providerId="ADAL" clId="{5CEDE10C-9901-4434-9E68-BED419B97E0D}" dt="2023-02-21T08:34:07.644" v="550"/>
          <ac:cxnSpMkLst>
            <pc:docMk/>
            <pc:sldMk cId="2659742140" sldId="2145708237"/>
            <ac:cxnSpMk id="6" creationId="{1E3CA4A0-2E33-D701-C24F-A37B9E587B49}"/>
          </ac:cxnSpMkLst>
        </pc:cxnChg>
        <pc:cxnChg chg="mod">
          <ac:chgData name="VIALATTE, Marie" userId="ec12199d-9233-447d-8f8c-112624552560" providerId="ADAL" clId="{5CEDE10C-9901-4434-9E68-BED419B97E0D}" dt="2023-02-21T08:34:07.644" v="550"/>
          <ac:cxnSpMkLst>
            <pc:docMk/>
            <pc:sldMk cId="2659742140" sldId="2145708237"/>
            <ac:cxnSpMk id="10" creationId="{04E8C685-1C5C-2C22-A4A7-478A0DFEBCA8}"/>
          </ac:cxnSpMkLst>
        </pc:cxnChg>
      </pc:sldChg>
      <pc:sldChg chg="addSp delSp modSp add mod">
        <pc:chgData name="VIALATTE, Marie" userId="ec12199d-9233-447d-8f8c-112624552560" providerId="ADAL" clId="{5CEDE10C-9901-4434-9E68-BED419B97E0D}" dt="2023-02-21T08:58:44.183" v="1121" actId="403"/>
        <pc:sldMkLst>
          <pc:docMk/>
          <pc:sldMk cId="3931788832" sldId="2145708238"/>
        </pc:sldMkLst>
        <pc:spChg chg="add mod">
          <ac:chgData name="VIALATTE, Marie" userId="ec12199d-9233-447d-8f8c-112624552560" providerId="ADAL" clId="{5CEDE10C-9901-4434-9E68-BED419B97E0D}" dt="2023-02-21T08:52:28.123" v="1081" actId="20577"/>
          <ac:spMkLst>
            <pc:docMk/>
            <pc:sldMk cId="3931788832" sldId="2145708238"/>
            <ac:spMk id="2" creationId="{EDB49C3C-A730-2743-584B-E5F3B07244AC}"/>
          </ac:spMkLst>
        </pc:spChg>
        <pc:spChg chg="del">
          <ac:chgData name="VIALATTE, Marie" userId="ec12199d-9233-447d-8f8c-112624552560" providerId="ADAL" clId="{5CEDE10C-9901-4434-9E68-BED419B97E0D}" dt="2023-02-21T08:40:11.660" v="754" actId="478"/>
          <ac:spMkLst>
            <pc:docMk/>
            <pc:sldMk cId="3931788832" sldId="2145708238"/>
            <ac:spMk id="9" creationId="{43CBD52C-CABD-D770-EEBC-387155E97DC2}"/>
          </ac:spMkLst>
        </pc:spChg>
        <pc:spChg chg="mod">
          <ac:chgData name="VIALATTE, Marie" userId="ec12199d-9233-447d-8f8c-112624552560" providerId="ADAL" clId="{5CEDE10C-9901-4434-9E68-BED419B97E0D}" dt="2023-02-21T08:58:29.531" v="1119" actId="1076"/>
          <ac:spMkLst>
            <pc:docMk/>
            <pc:sldMk cId="3931788832" sldId="2145708238"/>
            <ac:spMk id="13" creationId="{11506F62-E669-3786-610F-8D003DB6E428}"/>
          </ac:spMkLst>
        </pc:spChg>
        <pc:spChg chg="del">
          <ac:chgData name="VIALATTE, Marie" userId="ec12199d-9233-447d-8f8c-112624552560" providerId="ADAL" clId="{5CEDE10C-9901-4434-9E68-BED419B97E0D}" dt="2023-02-21T08:40:11.660" v="754" actId="478"/>
          <ac:spMkLst>
            <pc:docMk/>
            <pc:sldMk cId="3931788832" sldId="2145708238"/>
            <ac:spMk id="15" creationId="{0B0D536A-054C-C5DF-9486-4A22A5D8AE94}"/>
          </ac:spMkLst>
        </pc:spChg>
        <pc:spChg chg="add mod">
          <ac:chgData name="VIALATTE, Marie" userId="ec12199d-9233-447d-8f8c-112624552560" providerId="ADAL" clId="{5CEDE10C-9901-4434-9E68-BED419B97E0D}" dt="2023-02-21T08:49:52.324" v="1006" actId="20577"/>
          <ac:spMkLst>
            <pc:docMk/>
            <pc:sldMk cId="3931788832" sldId="2145708238"/>
            <ac:spMk id="16" creationId="{DDF79A8D-7B0C-DAAA-F2A8-2C368B47F7B9}"/>
          </ac:spMkLst>
        </pc:spChg>
        <pc:spChg chg="mod">
          <ac:chgData name="VIALATTE, Marie" userId="ec12199d-9233-447d-8f8c-112624552560" providerId="ADAL" clId="{5CEDE10C-9901-4434-9E68-BED419B97E0D}" dt="2023-02-21T08:58:39.463" v="1120" actId="1076"/>
          <ac:spMkLst>
            <pc:docMk/>
            <pc:sldMk cId="3931788832" sldId="2145708238"/>
            <ac:spMk id="19" creationId="{95C5454D-C8B2-30D6-CCBD-2C30C4759E0B}"/>
          </ac:spMkLst>
        </pc:spChg>
        <pc:spChg chg="mod">
          <ac:chgData name="VIALATTE, Marie" userId="ec12199d-9233-447d-8f8c-112624552560" providerId="ADAL" clId="{5CEDE10C-9901-4434-9E68-BED419B97E0D}" dt="2023-02-21T08:46:50.212" v="854"/>
          <ac:spMkLst>
            <pc:docMk/>
            <pc:sldMk cId="3931788832" sldId="2145708238"/>
            <ac:spMk id="34" creationId="{D7EABE80-D259-8450-44F5-4B60711FD537}"/>
          </ac:spMkLst>
        </pc:spChg>
        <pc:spChg chg="add del mod">
          <ac:chgData name="VIALATTE, Marie" userId="ec12199d-9233-447d-8f8c-112624552560" providerId="ADAL" clId="{5CEDE10C-9901-4434-9E68-BED419B97E0D}" dt="2023-02-21T08:46:55.890" v="856" actId="478"/>
          <ac:spMkLst>
            <pc:docMk/>
            <pc:sldMk cId="3931788832" sldId="2145708238"/>
            <ac:spMk id="39" creationId="{AFCAD7FE-3BB5-C74E-B563-77C775988E2C}"/>
          </ac:spMkLst>
        </pc:spChg>
        <pc:spChg chg="add mod">
          <ac:chgData name="VIALATTE, Marie" userId="ec12199d-9233-447d-8f8c-112624552560" providerId="ADAL" clId="{5CEDE10C-9901-4434-9E68-BED419B97E0D}" dt="2023-02-21T08:58:44.183" v="1121" actId="403"/>
          <ac:spMkLst>
            <pc:docMk/>
            <pc:sldMk cId="3931788832" sldId="2145708238"/>
            <ac:spMk id="44" creationId="{F9297AA4-8F01-9214-F032-532E82E9303F}"/>
          </ac:spMkLst>
        </pc:spChg>
        <pc:spChg chg="del">
          <ac:chgData name="VIALATTE, Marie" userId="ec12199d-9233-447d-8f8c-112624552560" providerId="ADAL" clId="{5CEDE10C-9901-4434-9E68-BED419B97E0D}" dt="2023-02-21T08:40:11.660" v="754" actId="478"/>
          <ac:spMkLst>
            <pc:docMk/>
            <pc:sldMk cId="3931788832" sldId="2145708238"/>
            <ac:spMk id="46" creationId="{DAAD64B3-9498-7949-0D41-BE4A97B36D2D}"/>
          </ac:spMkLst>
        </pc:spChg>
        <pc:spChg chg="del">
          <ac:chgData name="VIALATTE, Marie" userId="ec12199d-9233-447d-8f8c-112624552560" providerId="ADAL" clId="{5CEDE10C-9901-4434-9E68-BED419B97E0D}" dt="2023-02-21T08:40:11.660" v="754" actId="478"/>
          <ac:spMkLst>
            <pc:docMk/>
            <pc:sldMk cId="3931788832" sldId="2145708238"/>
            <ac:spMk id="47" creationId="{F783A9AD-907D-4B87-7C45-8C1F3E1D4BE8}"/>
          </ac:spMkLst>
        </pc:spChg>
        <pc:spChg chg="add del mod">
          <ac:chgData name="VIALATTE, Marie" userId="ec12199d-9233-447d-8f8c-112624552560" providerId="ADAL" clId="{5CEDE10C-9901-4434-9E68-BED419B97E0D}" dt="2023-02-21T08:48:06.332" v="891" actId="478"/>
          <ac:spMkLst>
            <pc:docMk/>
            <pc:sldMk cId="3931788832" sldId="2145708238"/>
            <ac:spMk id="48" creationId="{21E67DCA-0A2E-DA03-C0BA-BC242AB69050}"/>
          </ac:spMkLst>
        </pc:spChg>
        <pc:spChg chg="add del mod">
          <ac:chgData name="VIALATTE, Marie" userId="ec12199d-9233-447d-8f8c-112624552560" providerId="ADAL" clId="{5CEDE10C-9901-4434-9E68-BED419B97E0D}" dt="2023-02-21T08:48:06.332" v="891" actId="478"/>
          <ac:spMkLst>
            <pc:docMk/>
            <pc:sldMk cId="3931788832" sldId="2145708238"/>
            <ac:spMk id="49" creationId="{C1C7F7B3-2A0C-3789-F58B-E2F828BFCAA0}"/>
          </ac:spMkLst>
        </pc:spChg>
        <pc:spChg chg="add del mod">
          <ac:chgData name="VIALATTE, Marie" userId="ec12199d-9233-447d-8f8c-112624552560" providerId="ADAL" clId="{5CEDE10C-9901-4434-9E68-BED419B97E0D}" dt="2023-02-21T08:48:30.228" v="907" actId="478"/>
          <ac:spMkLst>
            <pc:docMk/>
            <pc:sldMk cId="3931788832" sldId="2145708238"/>
            <ac:spMk id="50" creationId="{26A90A24-4D7B-12E5-C293-0DF2424B51EF}"/>
          </ac:spMkLst>
        </pc:spChg>
        <pc:spChg chg="add del mod">
          <ac:chgData name="VIALATTE, Marie" userId="ec12199d-9233-447d-8f8c-112624552560" providerId="ADAL" clId="{5CEDE10C-9901-4434-9E68-BED419B97E0D}" dt="2023-02-21T08:48:30.228" v="907" actId="478"/>
          <ac:spMkLst>
            <pc:docMk/>
            <pc:sldMk cId="3931788832" sldId="2145708238"/>
            <ac:spMk id="51" creationId="{D89DB1E3-5BE5-AA49-8138-0953FB5C66B8}"/>
          </ac:spMkLst>
        </pc:spChg>
        <pc:spChg chg="add del mod">
          <ac:chgData name="VIALATTE, Marie" userId="ec12199d-9233-447d-8f8c-112624552560" providerId="ADAL" clId="{5CEDE10C-9901-4434-9E68-BED419B97E0D}" dt="2023-02-21T08:48:06.332" v="891" actId="478"/>
          <ac:spMkLst>
            <pc:docMk/>
            <pc:sldMk cId="3931788832" sldId="2145708238"/>
            <ac:spMk id="52" creationId="{1BC24219-E496-F887-9933-F6A416FFB6CA}"/>
          </ac:spMkLst>
        </pc:spChg>
        <pc:spChg chg="del">
          <ac:chgData name="VIALATTE, Marie" userId="ec12199d-9233-447d-8f8c-112624552560" providerId="ADAL" clId="{5CEDE10C-9901-4434-9E68-BED419B97E0D}" dt="2023-02-21T08:40:11.660" v="754" actId="478"/>
          <ac:spMkLst>
            <pc:docMk/>
            <pc:sldMk cId="3931788832" sldId="2145708238"/>
            <ac:spMk id="53" creationId="{A393FC46-6EBC-C537-F008-0973B715EFD8}"/>
          </ac:spMkLst>
        </pc:spChg>
        <pc:spChg chg="del">
          <ac:chgData name="VIALATTE, Marie" userId="ec12199d-9233-447d-8f8c-112624552560" providerId="ADAL" clId="{5CEDE10C-9901-4434-9E68-BED419B97E0D}" dt="2023-02-21T08:40:11.660" v="754" actId="478"/>
          <ac:spMkLst>
            <pc:docMk/>
            <pc:sldMk cId="3931788832" sldId="2145708238"/>
            <ac:spMk id="54" creationId="{F3BBEF6E-5848-CEA0-469A-20D841181BA3}"/>
          </ac:spMkLst>
        </pc:spChg>
        <pc:spChg chg="del">
          <ac:chgData name="VIALATTE, Marie" userId="ec12199d-9233-447d-8f8c-112624552560" providerId="ADAL" clId="{5CEDE10C-9901-4434-9E68-BED419B97E0D}" dt="2023-02-21T08:40:11.660" v="754" actId="478"/>
          <ac:spMkLst>
            <pc:docMk/>
            <pc:sldMk cId="3931788832" sldId="2145708238"/>
            <ac:spMk id="55" creationId="{A0783642-D54E-91AA-804B-A2B1BA01335B}"/>
          </ac:spMkLst>
        </pc:spChg>
        <pc:spChg chg="del">
          <ac:chgData name="VIALATTE, Marie" userId="ec12199d-9233-447d-8f8c-112624552560" providerId="ADAL" clId="{5CEDE10C-9901-4434-9E68-BED419B97E0D}" dt="2023-02-21T08:40:11.660" v="754" actId="478"/>
          <ac:spMkLst>
            <pc:docMk/>
            <pc:sldMk cId="3931788832" sldId="2145708238"/>
            <ac:spMk id="56" creationId="{6FCAED86-B9E7-7C16-1EAE-5C143ADC0EE7}"/>
          </ac:spMkLst>
        </pc:spChg>
        <pc:spChg chg="add mod">
          <ac:chgData name="VIALATTE, Marie" userId="ec12199d-9233-447d-8f8c-112624552560" providerId="ADAL" clId="{5CEDE10C-9901-4434-9E68-BED419B97E0D}" dt="2023-02-21T08:51:57.128" v="1042" actId="1035"/>
          <ac:spMkLst>
            <pc:docMk/>
            <pc:sldMk cId="3931788832" sldId="2145708238"/>
            <ac:spMk id="57" creationId="{312462F7-7774-C5EB-FE74-965D27BCE4E4}"/>
          </ac:spMkLst>
        </pc:spChg>
        <pc:spChg chg="add del mod">
          <ac:chgData name="VIALATTE, Marie" userId="ec12199d-9233-447d-8f8c-112624552560" providerId="ADAL" clId="{5CEDE10C-9901-4434-9E68-BED419B97E0D}" dt="2023-02-21T08:58:14.448" v="1116" actId="478"/>
          <ac:spMkLst>
            <pc:docMk/>
            <pc:sldMk cId="3931788832" sldId="2145708238"/>
            <ac:spMk id="58" creationId="{F98A0627-10E0-7C0A-C367-73CB472DDC56}"/>
          </ac:spMkLst>
        </pc:spChg>
        <pc:grpChg chg="del">
          <ac:chgData name="VIALATTE, Marie" userId="ec12199d-9233-447d-8f8c-112624552560" providerId="ADAL" clId="{5CEDE10C-9901-4434-9E68-BED419B97E0D}" dt="2023-02-21T08:37:10.451" v="679" actId="478"/>
          <ac:grpSpMkLst>
            <pc:docMk/>
            <pc:sldMk cId="3931788832" sldId="2145708238"/>
            <ac:grpSpMk id="4" creationId="{D90CF885-816C-C600-552C-ADDE21E47BC9}"/>
          </ac:grpSpMkLst>
        </pc:grpChg>
        <pc:grpChg chg="mod">
          <ac:chgData name="VIALATTE, Marie" userId="ec12199d-9233-447d-8f8c-112624552560" providerId="ADAL" clId="{5CEDE10C-9901-4434-9E68-BED419B97E0D}" dt="2023-02-21T08:46:23.456" v="853" actId="1035"/>
          <ac:grpSpMkLst>
            <pc:docMk/>
            <pc:sldMk cId="3931788832" sldId="2145708238"/>
            <ac:grpSpMk id="6" creationId="{EAEFC216-C5D7-1E4D-2758-0D58BD628484}"/>
          </ac:grpSpMkLst>
        </pc:grpChg>
        <pc:grpChg chg="add del mod">
          <ac:chgData name="VIALATTE, Marie" userId="ec12199d-9233-447d-8f8c-112624552560" providerId="ADAL" clId="{5CEDE10C-9901-4434-9E68-BED419B97E0D}" dt="2023-02-21T08:46:55.890" v="856" actId="478"/>
          <ac:grpSpMkLst>
            <pc:docMk/>
            <pc:sldMk cId="3931788832" sldId="2145708238"/>
            <ac:grpSpMk id="22" creationId="{CE4AC2CA-DF11-563C-113A-9D4D6EEC9082}"/>
          </ac:grpSpMkLst>
        </pc:grpChg>
        <pc:picChg chg="add del">
          <ac:chgData name="VIALATTE, Marie" userId="ec12199d-9233-447d-8f8c-112624552560" providerId="ADAL" clId="{5CEDE10C-9901-4434-9E68-BED419B97E0D}" dt="2023-02-21T08:38:15.392" v="736" actId="22"/>
          <ac:picMkLst>
            <pc:docMk/>
            <pc:sldMk cId="3931788832" sldId="2145708238"/>
            <ac:picMk id="8" creationId="{FEF74570-3D11-5A89-7ECD-57FD702E1B59}"/>
          </ac:picMkLst>
        </pc:picChg>
        <pc:picChg chg="del">
          <ac:chgData name="VIALATTE, Marie" userId="ec12199d-9233-447d-8f8c-112624552560" providerId="ADAL" clId="{5CEDE10C-9901-4434-9E68-BED419B97E0D}" dt="2023-02-21T08:40:11.660" v="754" actId="478"/>
          <ac:picMkLst>
            <pc:docMk/>
            <pc:sldMk cId="3931788832" sldId="2145708238"/>
            <ac:picMk id="42" creationId="{0D946C43-4D12-E865-2A65-8B38D68A1CDE}"/>
          </ac:picMkLst>
        </pc:picChg>
        <pc:cxnChg chg="mod">
          <ac:chgData name="VIALATTE, Marie" userId="ec12199d-9233-447d-8f8c-112624552560" providerId="ADAL" clId="{5CEDE10C-9901-4434-9E68-BED419B97E0D}" dt="2023-02-21T08:46:50.212" v="854"/>
          <ac:cxnSpMkLst>
            <pc:docMk/>
            <pc:sldMk cId="3931788832" sldId="2145708238"/>
            <ac:cxnSpMk id="29" creationId="{6B64A0C9-A5B0-3D59-DD47-AD5B5202C357}"/>
          </ac:cxnSpMkLst>
        </pc:cxnChg>
      </pc:sldChg>
    </pc:docChg>
  </pc:docChgLst>
  <pc:docChgLst>
    <pc:chgData name="VIALATTE, Marie" userId="ec12199d-9233-447d-8f8c-112624552560" providerId="ADAL" clId="{77DBF303-3338-4489-8554-535B11EEB50B}"/>
    <pc:docChg chg="undo custSel modSld">
      <pc:chgData name="VIALATTE, Marie" userId="ec12199d-9233-447d-8f8c-112624552560" providerId="ADAL" clId="{77DBF303-3338-4489-8554-535B11EEB50B}" dt="2023-02-22T08:01:42.166" v="55" actId="108"/>
      <pc:docMkLst>
        <pc:docMk/>
      </pc:docMkLst>
      <pc:sldChg chg="modSp mod">
        <pc:chgData name="VIALATTE, Marie" userId="ec12199d-9233-447d-8f8c-112624552560" providerId="ADAL" clId="{77DBF303-3338-4489-8554-535B11EEB50B}" dt="2023-02-22T07:51:09.387" v="21" actId="14100"/>
        <pc:sldMkLst>
          <pc:docMk/>
          <pc:sldMk cId="2067950845" sldId="2145707962"/>
        </pc:sldMkLst>
        <pc:spChg chg="mod">
          <ac:chgData name="VIALATTE, Marie" userId="ec12199d-9233-447d-8f8c-112624552560" providerId="ADAL" clId="{77DBF303-3338-4489-8554-535B11EEB50B}" dt="2023-02-22T07:51:09.387" v="21" actId="14100"/>
          <ac:spMkLst>
            <pc:docMk/>
            <pc:sldMk cId="2067950845" sldId="2145707962"/>
            <ac:spMk id="9" creationId="{4B6B95FE-56A0-4B91-8FBB-D425738D7B15}"/>
          </ac:spMkLst>
        </pc:spChg>
      </pc:sldChg>
      <pc:sldChg chg="addSp modSp mod">
        <pc:chgData name="VIALATTE, Marie" userId="ec12199d-9233-447d-8f8c-112624552560" providerId="ADAL" clId="{77DBF303-3338-4489-8554-535B11EEB50B}" dt="2023-02-22T07:48:28.038" v="13" actId="20577"/>
        <pc:sldMkLst>
          <pc:docMk/>
          <pc:sldMk cId="812031366" sldId="2145708099"/>
        </pc:sldMkLst>
        <pc:spChg chg="mod">
          <ac:chgData name="VIALATTE, Marie" userId="ec12199d-9233-447d-8f8c-112624552560" providerId="ADAL" clId="{77DBF303-3338-4489-8554-535B11EEB50B}" dt="2023-02-22T07:48:28.038" v="13" actId="20577"/>
          <ac:spMkLst>
            <pc:docMk/>
            <pc:sldMk cId="812031366" sldId="2145708099"/>
            <ac:spMk id="3" creationId="{BE6D9930-9626-6B29-ECF3-4F50CC66B8B8}"/>
          </ac:spMkLst>
        </pc:spChg>
        <pc:spChg chg="add mod">
          <ac:chgData name="VIALATTE, Marie" userId="ec12199d-9233-447d-8f8c-112624552560" providerId="ADAL" clId="{77DBF303-3338-4489-8554-535B11EEB50B}" dt="2023-02-22T07:48:23.349" v="9"/>
          <ac:spMkLst>
            <pc:docMk/>
            <pc:sldMk cId="812031366" sldId="2145708099"/>
            <ac:spMk id="4" creationId="{BAD3501E-1801-0055-A755-91499A14CF0F}"/>
          </ac:spMkLst>
        </pc:spChg>
      </pc:sldChg>
      <pc:sldChg chg="modSp mod">
        <pc:chgData name="VIALATTE, Marie" userId="ec12199d-9233-447d-8f8c-112624552560" providerId="ADAL" clId="{77DBF303-3338-4489-8554-535B11EEB50B}" dt="2023-02-22T08:01:42.166" v="55" actId="108"/>
        <pc:sldMkLst>
          <pc:docMk/>
          <pc:sldMk cId="2212896003" sldId="2145708106"/>
        </pc:sldMkLst>
        <pc:spChg chg="mod">
          <ac:chgData name="VIALATTE, Marie" userId="ec12199d-9233-447d-8f8c-112624552560" providerId="ADAL" clId="{77DBF303-3338-4489-8554-535B11EEB50B}" dt="2023-02-22T08:01:42.166" v="55" actId="108"/>
          <ac:spMkLst>
            <pc:docMk/>
            <pc:sldMk cId="2212896003" sldId="2145708106"/>
            <ac:spMk id="17" creationId="{F7E6EDF6-5BE1-2F59-B61C-4EF1B41E20A9}"/>
          </ac:spMkLst>
        </pc:spChg>
      </pc:sldChg>
      <pc:sldChg chg="modSp mod">
        <pc:chgData name="VIALATTE, Marie" userId="ec12199d-9233-447d-8f8c-112624552560" providerId="ADAL" clId="{77DBF303-3338-4489-8554-535B11EEB50B}" dt="2023-02-22T07:52:37.157" v="22" actId="790"/>
        <pc:sldMkLst>
          <pc:docMk/>
          <pc:sldMk cId="2703295640" sldId="2145708110"/>
        </pc:sldMkLst>
        <pc:spChg chg="mod">
          <ac:chgData name="VIALATTE, Marie" userId="ec12199d-9233-447d-8f8c-112624552560" providerId="ADAL" clId="{77DBF303-3338-4489-8554-535B11EEB50B}" dt="2023-02-22T07:52:37.157" v="22" actId="790"/>
          <ac:spMkLst>
            <pc:docMk/>
            <pc:sldMk cId="2703295640" sldId="2145708110"/>
            <ac:spMk id="9" creationId="{76542D15-F013-DCBE-A463-C497D0AAD94D}"/>
          </ac:spMkLst>
        </pc:spChg>
      </pc:sldChg>
      <pc:sldChg chg="modSp mod">
        <pc:chgData name="VIALATTE, Marie" userId="ec12199d-9233-447d-8f8c-112624552560" providerId="ADAL" clId="{77DBF303-3338-4489-8554-535B11EEB50B}" dt="2023-02-22T07:54:14.353" v="51" actId="1035"/>
        <pc:sldMkLst>
          <pc:docMk/>
          <pc:sldMk cId="3295423421" sldId="2145708143"/>
        </pc:sldMkLst>
        <pc:spChg chg="mod">
          <ac:chgData name="VIALATTE, Marie" userId="ec12199d-9233-447d-8f8c-112624552560" providerId="ADAL" clId="{77DBF303-3338-4489-8554-535B11EEB50B}" dt="2023-02-22T07:53:52.108" v="48" actId="1035"/>
          <ac:spMkLst>
            <pc:docMk/>
            <pc:sldMk cId="3295423421" sldId="2145708143"/>
            <ac:spMk id="7" creationId="{C5F7C02C-4820-7439-938C-27ECFE34F058}"/>
          </ac:spMkLst>
        </pc:spChg>
        <pc:spChg chg="mod">
          <ac:chgData name="VIALATTE, Marie" userId="ec12199d-9233-447d-8f8c-112624552560" providerId="ADAL" clId="{77DBF303-3338-4489-8554-535B11EEB50B}" dt="2023-02-22T07:53:52.108" v="48" actId="1035"/>
          <ac:spMkLst>
            <pc:docMk/>
            <pc:sldMk cId="3295423421" sldId="2145708143"/>
            <ac:spMk id="8" creationId="{928A516E-0C62-4626-7C1E-8151245931CD}"/>
          </ac:spMkLst>
        </pc:spChg>
        <pc:spChg chg="mod">
          <ac:chgData name="VIALATTE, Marie" userId="ec12199d-9233-447d-8f8c-112624552560" providerId="ADAL" clId="{77DBF303-3338-4489-8554-535B11EEB50B}" dt="2023-02-22T07:53:40.405" v="30" actId="113"/>
          <ac:spMkLst>
            <pc:docMk/>
            <pc:sldMk cId="3295423421" sldId="2145708143"/>
            <ac:spMk id="13" creationId="{A1470B55-A978-0AF6-3AD0-15FAEBF46B81}"/>
          </ac:spMkLst>
        </pc:spChg>
        <pc:spChg chg="mod">
          <ac:chgData name="VIALATTE, Marie" userId="ec12199d-9233-447d-8f8c-112624552560" providerId="ADAL" clId="{77DBF303-3338-4489-8554-535B11EEB50B}" dt="2023-02-22T07:54:14.353" v="51" actId="1035"/>
          <ac:spMkLst>
            <pc:docMk/>
            <pc:sldMk cId="3295423421" sldId="2145708143"/>
            <ac:spMk id="14" creationId="{F8B80B73-7EE4-1CFE-03FB-4D4FC82C051C}"/>
          </ac:spMkLst>
        </pc:spChg>
      </pc:sldChg>
      <pc:sldChg chg="modSp mod">
        <pc:chgData name="VIALATTE, Marie" userId="ec12199d-9233-447d-8f8c-112624552560" providerId="ADAL" clId="{77DBF303-3338-4489-8554-535B11EEB50B}" dt="2023-02-22T07:47:47.622" v="5" actId="207"/>
        <pc:sldMkLst>
          <pc:docMk/>
          <pc:sldMk cId="2288027425" sldId="2145708151"/>
        </pc:sldMkLst>
        <pc:spChg chg="mod">
          <ac:chgData name="VIALATTE, Marie" userId="ec12199d-9233-447d-8f8c-112624552560" providerId="ADAL" clId="{77DBF303-3338-4489-8554-535B11EEB50B}" dt="2023-02-22T07:47:47.622" v="5" actId="207"/>
          <ac:spMkLst>
            <pc:docMk/>
            <pc:sldMk cId="2288027425" sldId="2145708151"/>
            <ac:spMk id="8" creationId="{60E39ADB-3F59-F765-73D7-6B4D788FFCD9}"/>
          </ac:spMkLst>
        </pc:spChg>
      </pc:sldChg>
      <pc:sldChg chg="modSp mod">
        <pc:chgData name="VIALATTE, Marie" userId="ec12199d-9233-447d-8f8c-112624552560" providerId="ADAL" clId="{77DBF303-3338-4489-8554-535B11EEB50B}" dt="2023-02-22T08:00:45.572" v="53" actId="20577"/>
        <pc:sldMkLst>
          <pc:docMk/>
          <pc:sldMk cId="136002258" sldId="2145708231"/>
        </pc:sldMkLst>
        <pc:spChg chg="mod">
          <ac:chgData name="VIALATTE, Marie" userId="ec12199d-9233-447d-8f8c-112624552560" providerId="ADAL" clId="{77DBF303-3338-4489-8554-535B11EEB50B}" dt="2023-02-22T08:00:45.572" v="53" actId="20577"/>
          <ac:spMkLst>
            <pc:docMk/>
            <pc:sldMk cId="136002258" sldId="2145708231"/>
            <ac:spMk id="30" creationId="{2D7296D5-7B8F-908B-0928-4FB8DAB62E18}"/>
          </ac:spMkLst>
        </pc:spChg>
      </pc:sldChg>
      <pc:sldChg chg="modSp mod">
        <pc:chgData name="VIALATTE, Marie" userId="ec12199d-9233-447d-8f8c-112624552560" providerId="ADAL" clId="{77DBF303-3338-4489-8554-535B11EEB50B}" dt="2023-02-22T08:01:16.567" v="54" actId="948"/>
        <pc:sldMkLst>
          <pc:docMk/>
          <pc:sldMk cId="2797981129" sldId="2145708232"/>
        </pc:sldMkLst>
        <pc:spChg chg="mod">
          <ac:chgData name="VIALATTE, Marie" userId="ec12199d-9233-447d-8f8c-112624552560" providerId="ADAL" clId="{77DBF303-3338-4489-8554-535B11EEB50B}" dt="2023-02-22T08:01:16.567" v="54" actId="948"/>
          <ac:spMkLst>
            <pc:docMk/>
            <pc:sldMk cId="2797981129" sldId="2145708232"/>
            <ac:spMk id="3" creationId="{F755B78C-7875-8066-3F14-0F69C477B224}"/>
          </ac:spMkLst>
        </pc:spChg>
      </pc:sldChg>
      <pc:sldChg chg="modSp mod">
        <pc:chgData name="VIALATTE, Marie" userId="ec12199d-9233-447d-8f8c-112624552560" providerId="ADAL" clId="{77DBF303-3338-4489-8554-535B11EEB50B}" dt="2023-02-22T07:55:34.465" v="52" actId="20577"/>
        <pc:sldMkLst>
          <pc:docMk/>
          <pc:sldMk cId="2113890991" sldId="2145708251"/>
        </pc:sldMkLst>
        <pc:spChg chg="mod">
          <ac:chgData name="VIALATTE, Marie" userId="ec12199d-9233-447d-8f8c-112624552560" providerId="ADAL" clId="{77DBF303-3338-4489-8554-535B11EEB50B}" dt="2023-02-22T07:55:34.465" v="52" actId="20577"/>
          <ac:spMkLst>
            <pc:docMk/>
            <pc:sldMk cId="2113890991" sldId="2145708251"/>
            <ac:spMk id="12" creationId="{5F767D4B-D43E-ED1D-29E7-E8DCAEA9E89A}"/>
          </ac:spMkLst>
        </pc:spChg>
      </pc:sldChg>
      <pc:sldChg chg="modSp mod">
        <pc:chgData name="VIALATTE, Marie" userId="ec12199d-9233-447d-8f8c-112624552560" providerId="ADAL" clId="{77DBF303-3338-4489-8554-535B11EEB50B}" dt="2023-02-22T07:50:41.754" v="20" actId="20577"/>
        <pc:sldMkLst>
          <pc:docMk/>
          <pc:sldMk cId="913030934" sldId="2145708275"/>
        </pc:sldMkLst>
        <pc:spChg chg="mod">
          <ac:chgData name="VIALATTE, Marie" userId="ec12199d-9233-447d-8f8c-112624552560" providerId="ADAL" clId="{77DBF303-3338-4489-8554-535B11EEB50B}" dt="2023-02-22T07:50:41.754" v="20" actId="20577"/>
          <ac:spMkLst>
            <pc:docMk/>
            <pc:sldMk cId="913030934" sldId="2145708275"/>
            <ac:spMk id="2" creationId="{00000000-0000-0000-0000-000000000000}"/>
          </ac:spMkLst>
        </pc:spChg>
      </pc:sldChg>
      <pc:sldChg chg="modSp mod">
        <pc:chgData name="VIALATTE, Marie" userId="ec12199d-9233-447d-8f8c-112624552560" providerId="ADAL" clId="{77DBF303-3338-4489-8554-535B11EEB50B}" dt="2023-02-22T07:48:06.340" v="8" actId="1076"/>
        <pc:sldMkLst>
          <pc:docMk/>
          <pc:sldMk cId="3259523931" sldId="2145708284"/>
        </pc:sldMkLst>
        <pc:spChg chg="mod">
          <ac:chgData name="VIALATTE, Marie" userId="ec12199d-9233-447d-8f8c-112624552560" providerId="ADAL" clId="{77DBF303-3338-4489-8554-535B11EEB50B}" dt="2023-02-22T07:48:06.340" v="8" actId="1076"/>
          <ac:spMkLst>
            <pc:docMk/>
            <pc:sldMk cId="3259523931" sldId="2145708284"/>
            <ac:spMk id="5" creationId="{00000000-0000-0000-0000-000000000000}"/>
          </ac:spMkLst>
        </pc:spChg>
      </pc:sldChg>
    </pc:docChg>
  </pc:docChgLst>
  <pc:docChgLst>
    <pc:chgData name="VIALATTE, Marie" userId="ec12199d-9233-447d-8f8c-112624552560" providerId="ADAL" clId="{94024657-33D5-43F6-891A-273E537BBCBB}"/>
    <pc:docChg chg="undo custSel modSld">
      <pc:chgData name="VIALATTE, Marie" userId="ec12199d-9233-447d-8f8c-112624552560" providerId="ADAL" clId="{94024657-33D5-43F6-891A-273E537BBCBB}" dt="2023-02-21T13:20:20.192" v="624"/>
      <pc:docMkLst>
        <pc:docMk/>
      </pc:docMkLst>
      <pc:sldChg chg="delSp modSp mod">
        <pc:chgData name="VIALATTE, Marie" userId="ec12199d-9233-447d-8f8c-112624552560" providerId="ADAL" clId="{94024657-33D5-43F6-891A-273E537BBCBB}" dt="2023-02-21T13:11:04.057" v="579" actId="478"/>
        <pc:sldMkLst>
          <pc:docMk/>
          <pc:sldMk cId="761596837" sldId="2145708083"/>
        </pc:sldMkLst>
        <pc:spChg chg="del mod">
          <ac:chgData name="VIALATTE, Marie" userId="ec12199d-9233-447d-8f8c-112624552560" providerId="ADAL" clId="{94024657-33D5-43F6-891A-273E537BBCBB}" dt="2023-02-21T13:11:04.057" v="579" actId="478"/>
          <ac:spMkLst>
            <pc:docMk/>
            <pc:sldMk cId="761596837" sldId="2145708083"/>
            <ac:spMk id="6" creationId="{00000000-0000-0000-0000-000000000000}"/>
          </ac:spMkLst>
        </pc:spChg>
        <pc:graphicFrameChg chg="modGraphic">
          <ac:chgData name="VIALATTE, Marie" userId="ec12199d-9233-447d-8f8c-112624552560" providerId="ADAL" clId="{94024657-33D5-43F6-891A-273E537BBCBB}" dt="2023-02-21T12:58:54.572" v="369" actId="20577"/>
          <ac:graphicFrameMkLst>
            <pc:docMk/>
            <pc:sldMk cId="761596837" sldId="2145708083"/>
            <ac:graphicFrameMk id="2" creationId="{A4A7A812-5CE8-0C94-D78B-830FD94A34DF}"/>
          </ac:graphicFrameMkLst>
        </pc:graphicFrameChg>
      </pc:sldChg>
      <pc:sldChg chg="modSp mod">
        <pc:chgData name="VIALATTE, Marie" userId="ec12199d-9233-447d-8f8c-112624552560" providerId="ADAL" clId="{94024657-33D5-43F6-891A-273E537BBCBB}" dt="2023-02-21T13:20:20.192" v="624"/>
        <pc:sldMkLst>
          <pc:docMk/>
          <pc:sldMk cId="1029040787" sldId="2145708084"/>
        </pc:sldMkLst>
        <pc:graphicFrameChg chg="mod modGraphic">
          <ac:chgData name="VIALATTE, Marie" userId="ec12199d-9233-447d-8f8c-112624552560" providerId="ADAL" clId="{94024657-33D5-43F6-891A-273E537BBCBB}" dt="2023-02-21T13:20:20.192" v="624"/>
          <ac:graphicFrameMkLst>
            <pc:docMk/>
            <pc:sldMk cId="1029040787" sldId="2145708084"/>
            <ac:graphicFrameMk id="2" creationId="{A4A7A812-5CE8-0C94-D78B-830FD94A34DF}"/>
          </ac:graphicFrameMkLst>
        </pc:graphicFrameChg>
      </pc:sldChg>
      <pc:sldChg chg="modSp mod">
        <pc:chgData name="VIALATTE, Marie" userId="ec12199d-9233-447d-8f8c-112624552560" providerId="ADAL" clId="{94024657-33D5-43F6-891A-273E537BBCBB}" dt="2023-02-21T13:02:37.900" v="509" actId="20577"/>
        <pc:sldMkLst>
          <pc:docMk/>
          <pc:sldMk cId="1833283115" sldId="2145708085"/>
        </pc:sldMkLst>
        <pc:graphicFrameChg chg="modGraphic">
          <ac:chgData name="VIALATTE, Marie" userId="ec12199d-9233-447d-8f8c-112624552560" providerId="ADAL" clId="{94024657-33D5-43F6-891A-273E537BBCBB}" dt="2023-02-21T13:02:37.900" v="509" actId="20577"/>
          <ac:graphicFrameMkLst>
            <pc:docMk/>
            <pc:sldMk cId="1833283115" sldId="2145708085"/>
            <ac:graphicFrameMk id="2" creationId="{A4A7A812-5CE8-0C94-D78B-830FD94A34DF}"/>
          </ac:graphicFrameMkLst>
        </pc:graphicFrameChg>
      </pc:sldChg>
      <pc:sldChg chg="modSp mod">
        <pc:chgData name="VIALATTE, Marie" userId="ec12199d-9233-447d-8f8c-112624552560" providerId="ADAL" clId="{94024657-33D5-43F6-891A-273E537BBCBB}" dt="2023-02-21T13:13:22.931" v="593" actId="20577"/>
        <pc:sldMkLst>
          <pc:docMk/>
          <pc:sldMk cId="192837292" sldId="2145708086"/>
        </pc:sldMkLst>
        <pc:graphicFrameChg chg="modGraphic">
          <ac:chgData name="VIALATTE, Marie" userId="ec12199d-9233-447d-8f8c-112624552560" providerId="ADAL" clId="{94024657-33D5-43F6-891A-273E537BBCBB}" dt="2023-02-21T13:13:22.931" v="593" actId="20577"/>
          <ac:graphicFrameMkLst>
            <pc:docMk/>
            <pc:sldMk cId="192837292" sldId="2145708086"/>
            <ac:graphicFrameMk id="2" creationId="{A4A7A812-5CE8-0C94-D78B-830FD94A34DF}"/>
          </ac:graphicFrameMkLst>
        </pc:graphicFrameChg>
      </pc:sldChg>
      <pc:sldChg chg="modSp mod">
        <pc:chgData name="VIALATTE, Marie" userId="ec12199d-9233-447d-8f8c-112624552560" providerId="ADAL" clId="{94024657-33D5-43F6-891A-273E537BBCBB}" dt="2023-02-21T12:53:28.872" v="331" actId="1076"/>
        <pc:sldMkLst>
          <pc:docMk/>
          <pc:sldMk cId="1573891066" sldId="2145708093"/>
        </pc:sldMkLst>
        <pc:spChg chg="mod">
          <ac:chgData name="VIALATTE, Marie" userId="ec12199d-9233-447d-8f8c-112624552560" providerId="ADAL" clId="{94024657-33D5-43F6-891A-273E537BBCBB}" dt="2023-02-21T12:53:28.872" v="331" actId="1076"/>
          <ac:spMkLst>
            <pc:docMk/>
            <pc:sldMk cId="1573891066" sldId="2145708093"/>
            <ac:spMk id="2" creationId="{00000000-0000-0000-0000-000000000000}"/>
          </ac:spMkLst>
        </pc:spChg>
      </pc:sldChg>
      <pc:sldChg chg="modSp mod">
        <pc:chgData name="VIALATTE, Marie" userId="ec12199d-9233-447d-8f8c-112624552560" providerId="ADAL" clId="{94024657-33D5-43F6-891A-273E537BBCBB}" dt="2023-02-21T12:48:00.509" v="327" actId="1037"/>
        <pc:sldMkLst>
          <pc:docMk/>
          <pc:sldMk cId="1847221398" sldId="2145708152"/>
        </pc:sldMkLst>
        <pc:spChg chg="mod">
          <ac:chgData name="VIALATTE, Marie" userId="ec12199d-9233-447d-8f8c-112624552560" providerId="ADAL" clId="{94024657-33D5-43F6-891A-273E537BBCBB}" dt="2023-02-21T12:46:33.159" v="295" actId="1076"/>
          <ac:spMkLst>
            <pc:docMk/>
            <pc:sldMk cId="1847221398" sldId="2145708152"/>
            <ac:spMk id="18" creationId="{7866479E-790E-B0C5-C190-6B3BCB48136A}"/>
          </ac:spMkLst>
        </pc:spChg>
        <pc:spChg chg="mod">
          <ac:chgData name="VIALATTE, Marie" userId="ec12199d-9233-447d-8f8c-112624552560" providerId="ADAL" clId="{94024657-33D5-43F6-891A-273E537BBCBB}" dt="2023-02-21T12:47:27.298" v="311" actId="14100"/>
          <ac:spMkLst>
            <pc:docMk/>
            <pc:sldMk cId="1847221398" sldId="2145708152"/>
            <ac:spMk id="20" creationId="{B6016B9E-E1D5-B4A0-3E04-5A42770978C6}"/>
          </ac:spMkLst>
        </pc:spChg>
        <pc:spChg chg="mod">
          <ac:chgData name="VIALATTE, Marie" userId="ec12199d-9233-447d-8f8c-112624552560" providerId="ADAL" clId="{94024657-33D5-43F6-891A-273E537BBCBB}" dt="2023-02-21T12:47:12.920" v="309" actId="14100"/>
          <ac:spMkLst>
            <pc:docMk/>
            <pc:sldMk cId="1847221398" sldId="2145708152"/>
            <ac:spMk id="27" creationId="{F6B7360D-C636-5F2C-3DD8-EFB1CDA41F4B}"/>
          </ac:spMkLst>
        </pc:spChg>
        <pc:spChg chg="mod">
          <ac:chgData name="VIALATTE, Marie" userId="ec12199d-9233-447d-8f8c-112624552560" providerId="ADAL" clId="{94024657-33D5-43F6-891A-273E537BBCBB}" dt="2023-02-21T12:48:00.509" v="327" actId="1037"/>
          <ac:spMkLst>
            <pc:docMk/>
            <pc:sldMk cId="1847221398" sldId="2145708152"/>
            <ac:spMk id="45" creationId="{3ADE00BC-F184-004C-A0EB-EA25E1EC1426}"/>
          </ac:spMkLst>
        </pc:spChg>
      </pc:sldChg>
      <pc:sldChg chg="modSp mod">
        <pc:chgData name="VIALATTE, Marie" userId="ec12199d-9233-447d-8f8c-112624552560" providerId="ADAL" clId="{94024657-33D5-43F6-891A-273E537BBCBB}" dt="2023-02-21T12:44:34.532" v="204" actId="1076"/>
        <pc:sldMkLst>
          <pc:docMk/>
          <pc:sldMk cId="2032971426" sldId="2145708234"/>
        </pc:sldMkLst>
        <pc:spChg chg="mod">
          <ac:chgData name="VIALATTE, Marie" userId="ec12199d-9233-447d-8f8c-112624552560" providerId="ADAL" clId="{94024657-33D5-43F6-891A-273E537BBCBB}" dt="2023-02-21T12:44:34.532" v="204" actId="1076"/>
          <ac:spMkLst>
            <pc:docMk/>
            <pc:sldMk cId="2032971426" sldId="2145708234"/>
            <ac:spMk id="10" creationId="{00000000-0000-0000-0000-000000000000}"/>
          </ac:spMkLst>
        </pc:spChg>
      </pc:sldChg>
      <pc:sldChg chg="modSp mod">
        <pc:chgData name="VIALATTE, Marie" userId="ec12199d-9233-447d-8f8c-112624552560" providerId="ADAL" clId="{94024657-33D5-43F6-891A-273E537BBCBB}" dt="2023-02-21T12:44:02.132" v="203" actId="1076"/>
        <pc:sldMkLst>
          <pc:docMk/>
          <pc:sldMk cId="2659742140" sldId="2145708237"/>
        </pc:sldMkLst>
        <pc:spChg chg="mod">
          <ac:chgData name="VIALATTE, Marie" userId="ec12199d-9233-447d-8f8c-112624552560" providerId="ADAL" clId="{94024657-33D5-43F6-891A-273E537BBCBB}" dt="2023-02-21T12:42:09.993" v="199" actId="20577"/>
          <ac:spMkLst>
            <pc:docMk/>
            <pc:sldMk cId="2659742140" sldId="2145708237"/>
            <ac:spMk id="4" creationId="{976C5F07-A22B-4887-31DA-A3A4F9E3AB57}"/>
          </ac:spMkLst>
        </pc:spChg>
        <pc:spChg chg="mod">
          <ac:chgData name="VIALATTE, Marie" userId="ec12199d-9233-447d-8f8c-112624552560" providerId="ADAL" clId="{94024657-33D5-43F6-891A-273E537BBCBB}" dt="2023-02-21T12:44:02.132" v="203" actId="1076"/>
          <ac:spMkLst>
            <pc:docMk/>
            <pc:sldMk cId="2659742140" sldId="2145708237"/>
            <ac:spMk id="14" creationId="{00000000-0000-0000-0000-000000000000}"/>
          </ac:spMkLst>
        </pc:spChg>
      </pc:sldChg>
      <pc:sldChg chg="modSp mod">
        <pc:chgData name="VIALATTE, Marie" userId="ec12199d-9233-447d-8f8c-112624552560" providerId="ADAL" clId="{94024657-33D5-43F6-891A-273E537BBCBB}" dt="2023-02-21T13:10:13.940" v="578" actId="20577"/>
        <pc:sldMkLst>
          <pc:docMk/>
          <pc:sldMk cId="3931788832" sldId="2145708238"/>
        </pc:sldMkLst>
        <pc:spChg chg="mod">
          <ac:chgData name="VIALATTE, Marie" userId="ec12199d-9233-447d-8f8c-112624552560" providerId="ADAL" clId="{94024657-33D5-43F6-891A-273E537BBCBB}" dt="2023-02-21T13:10:13.940" v="578" actId="20577"/>
          <ac:spMkLst>
            <pc:docMk/>
            <pc:sldMk cId="3931788832" sldId="2145708238"/>
            <ac:spMk id="2" creationId="{EDB49C3C-A730-2743-584B-E5F3B07244AC}"/>
          </ac:spMkLst>
        </pc:spChg>
        <pc:spChg chg="mod">
          <ac:chgData name="VIALATTE, Marie" userId="ec12199d-9233-447d-8f8c-112624552560" providerId="ADAL" clId="{94024657-33D5-43F6-891A-273E537BBCBB}" dt="2023-02-21T12:50:59.180" v="328" actId="1076"/>
          <ac:spMkLst>
            <pc:docMk/>
            <pc:sldMk cId="3931788832" sldId="2145708238"/>
            <ac:spMk id="3" creationId="{00000000-0000-0000-0000-000000000000}"/>
          </ac:spMkLst>
        </pc:spChg>
      </pc:sldChg>
    </pc:docChg>
  </pc:docChgLst>
  <pc:docChgLst>
    <pc:chgData name="BEAUCOR, Maxime" userId="82b89356-8230-42c3-91af-b80728c55b32" providerId="ADAL" clId="{9E5F65A3-9C6F-493B-B3A6-779346B29D0F}"/>
    <pc:docChg chg="undo custSel addSld delSld modSld">
      <pc:chgData name="BEAUCOR, Maxime" userId="82b89356-8230-42c3-91af-b80728c55b32" providerId="ADAL" clId="{9E5F65A3-9C6F-493B-B3A6-779346B29D0F}" dt="2023-02-21T09:07:26.110" v="1755" actId="242"/>
      <pc:docMkLst>
        <pc:docMk/>
      </pc:docMkLst>
      <pc:sldChg chg="modSp del mod">
        <pc:chgData name="BEAUCOR, Maxime" userId="82b89356-8230-42c3-91af-b80728c55b32" providerId="ADAL" clId="{9E5F65A3-9C6F-493B-B3A6-779346B29D0F}" dt="2023-02-21T08:57:15.464" v="1495" actId="47"/>
        <pc:sldMkLst>
          <pc:docMk/>
          <pc:sldMk cId="3861721717" sldId="2145707856"/>
        </pc:sldMkLst>
        <pc:spChg chg="mod">
          <ac:chgData name="BEAUCOR, Maxime" userId="82b89356-8230-42c3-91af-b80728c55b32" providerId="ADAL" clId="{9E5F65A3-9C6F-493B-B3A6-779346B29D0F}" dt="2023-02-21T08:55:39.639" v="1415" actId="21"/>
          <ac:spMkLst>
            <pc:docMk/>
            <pc:sldMk cId="3861721717" sldId="2145707856"/>
            <ac:spMk id="19" creationId="{22F91B67-D36B-FAEE-4232-3C4514D86C91}"/>
          </ac:spMkLst>
        </pc:spChg>
        <pc:spChg chg="mod">
          <ac:chgData name="BEAUCOR, Maxime" userId="82b89356-8230-42c3-91af-b80728c55b32" providerId="ADAL" clId="{9E5F65A3-9C6F-493B-B3A6-779346B29D0F}" dt="2023-02-21T08:55:29.886" v="1411" actId="21"/>
          <ac:spMkLst>
            <pc:docMk/>
            <pc:sldMk cId="3861721717" sldId="2145707856"/>
            <ac:spMk id="24" creationId="{33CAD9C3-7624-BD91-4C8F-F4AF2D135305}"/>
          </ac:spMkLst>
        </pc:spChg>
        <pc:spChg chg="mod">
          <ac:chgData name="BEAUCOR, Maxime" userId="82b89356-8230-42c3-91af-b80728c55b32" providerId="ADAL" clId="{9E5F65A3-9C6F-493B-B3A6-779346B29D0F}" dt="2023-02-21T08:55:23.943" v="1409" actId="21"/>
          <ac:spMkLst>
            <pc:docMk/>
            <pc:sldMk cId="3861721717" sldId="2145707856"/>
            <ac:spMk id="28" creationId="{795B2FA3-0E4D-5823-DF93-283E109EB275}"/>
          </ac:spMkLst>
        </pc:spChg>
        <pc:spChg chg="mod">
          <ac:chgData name="BEAUCOR, Maxime" userId="82b89356-8230-42c3-91af-b80728c55b32" providerId="ADAL" clId="{9E5F65A3-9C6F-493B-B3A6-779346B29D0F}" dt="2023-02-21T08:54:33.832" v="1345" actId="21"/>
          <ac:spMkLst>
            <pc:docMk/>
            <pc:sldMk cId="3861721717" sldId="2145707856"/>
            <ac:spMk id="32" creationId="{4C16DF3E-71B6-736E-687A-490B156B46D5}"/>
          </ac:spMkLst>
        </pc:spChg>
        <pc:spChg chg="mod">
          <ac:chgData name="BEAUCOR, Maxime" userId="82b89356-8230-42c3-91af-b80728c55b32" providerId="ADAL" clId="{9E5F65A3-9C6F-493B-B3A6-779346B29D0F}" dt="2023-02-21T08:56:15.450" v="1457" actId="21"/>
          <ac:spMkLst>
            <pc:docMk/>
            <pc:sldMk cId="3861721717" sldId="2145707856"/>
            <ac:spMk id="37" creationId="{B4D2DACC-CA13-F9CD-AAA7-67EB9F22B82A}"/>
          </ac:spMkLst>
        </pc:spChg>
        <pc:spChg chg="mod">
          <ac:chgData name="BEAUCOR, Maxime" userId="82b89356-8230-42c3-91af-b80728c55b32" providerId="ADAL" clId="{9E5F65A3-9C6F-493B-B3A6-779346B29D0F}" dt="2023-02-21T08:56:59.576" v="1491" actId="21"/>
          <ac:spMkLst>
            <pc:docMk/>
            <pc:sldMk cId="3861721717" sldId="2145707856"/>
            <ac:spMk id="43" creationId="{1A843B19-8467-6B83-D15F-A6017028F007}"/>
          </ac:spMkLst>
        </pc:spChg>
      </pc:sldChg>
      <pc:sldChg chg="addSp delSp modSp mod">
        <pc:chgData name="BEAUCOR, Maxime" userId="82b89356-8230-42c3-91af-b80728c55b32" providerId="ADAL" clId="{9E5F65A3-9C6F-493B-B3A6-779346B29D0F}" dt="2023-02-21T08:51:48.147" v="1341" actId="478"/>
        <pc:sldMkLst>
          <pc:docMk/>
          <pc:sldMk cId="2067950845" sldId="2145707962"/>
        </pc:sldMkLst>
        <pc:spChg chg="add mod">
          <ac:chgData name="BEAUCOR, Maxime" userId="82b89356-8230-42c3-91af-b80728c55b32" providerId="ADAL" clId="{9E5F65A3-9C6F-493B-B3A6-779346B29D0F}" dt="2023-02-21T08:51:41.775" v="1339" actId="12789"/>
          <ac:spMkLst>
            <pc:docMk/>
            <pc:sldMk cId="2067950845" sldId="2145707962"/>
            <ac:spMk id="2" creationId="{15E927CC-DF7E-13E9-58D8-3DD9C0CF6CA0}"/>
          </ac:spMkLst>
        </pc:spChg>
        <pc:spChg chg="del mod">
          <ac:chgData name="BEAUCOR, Maxime" userId="82b89356-8230-42c3-91af-b80728c55b32" providerId="ADAL" clId="{9E5F65A3-9C6F-493B-B3A6-779346B29D0F}" dt="2023-02-21T08:51:04.214" v="1322" actId="478"/>
          <ac:spMkLst>
            <pc:docMk/>
            <pc:sldMk cId="2067950845" sldId="2145707962"/>
            <ac:spMk id="5" creationId="{09C568C2-0652-D099-35CA-669334872781}"/>
          </ac:spMkLst>
        </pc:spChg>
        <pc:spChg chg="del mod">
          <ac:chgData name="BEAUCOR, Maxime" userId="82b89356-8230-42c3-91af-b80728c55b32" providerId="ADAL" clId="{9E5F65A3-9C6F-493B-B3A6-779346B29D0F}" dt="2023-02-21T08:51:05.146" v="1323" actId="478"/>
          <ac:spMkLst>
            <pc:docMk/>
            <pc:sldMk cId="2067950845" sldId="2145707962"/>
            <ac:spMk id="10" creationId="{638A0871-FB3D-26F6-9706-45CD70BCE8CB}"/>
          </ac:spMkLst>
        </pc:spChg>
        <pc:spChg chg="del mod">
          <ac:chgData name="BEAUCOR, Maxime" userId="82b89356-8230-42c3-91af-b80728c55b32" providerId="ADAL" clId="{9E5F65A3-9C6F-493B-B3A6-779346B29D0F}" dt="2023-02-21T08:51:04.214" v="1322" actId="478"/>
          <ac:spMkLst>
            <pc:docMk/>
            <pc:sldMk cId="2067950845" sldId="2145707962"/>
            <ac:spMk id="16" creationId="{A57C59F9-F4FE-63B6-8641-D7F5B6E8FD3D}"/>
          </ac:spMkLst>
        </pc:spChg>
        <pc:spChg chg="del">
          <ac:chgData name="BEAUCOR, Maxime" userId="82b89356-8230-42c3-91af-b80728c55b32" providerId="ADAL" clId="{9E5F65A3-9C6F-493B-B3A6-779346B29D0F}" dt="2023-02-21T08:51:48.147" v="1341" actId="478"/>
          <ac:spMkLst>
            <pc:docMk/>
            <pc:sldMk cId="2067950845" sldId="2145707962"/>
            <ac:spMk id="20" creationId="{D7D25D7C-C6B3-9E6B-A524-515E2D0A8EEA}"/>
          </ac:spMkLst>
        </pc:spChg>
        <pc:spChg chg="del mod">
          <ac:chgData name="BEAUCOR, Maxime" userId="82b89356-8230-42c3-91af-b80728c55b32" providerId="ADAL" clId="{9E5F65A3-9C6F-493B-B3A6-779346B29D0F}" dt="2023-02-21T08:51:04.214" v="1322" actId="478"/>
          <ac:spMkLst>
            <pc:docMk/>
            <pc:sldMk cId="2067950845" sldId="2145707962"/>
            <ac:spMk id="40" creationId="{5B0A3B51-1131-425C-ACCD-3462D05E760D}"/>
          </ac:spMkLst>
        </pc:spChg>
        <pc:spChg chg="del mod">
          <ac:chgData name="BEAUCOR, Maxime" userId="82b89356-8230-42c3-91af-b80728c55b32" providerId="ADAL" clId="{9E5F65A3-9C6F-493B-B3A6-779346B29D0F}" dt="2023-02-21T08:51:04.214" v="1322" actId="478"/>
          <ac:spMkLst>
            <pc:docMk/>
            <pc:sldMk cId="2067950845" sldId="2145707962"/>
            <ac:spMk id="44" creationId="{DA0B2A77-EEB4-4333-9000-52D72E1E9403}"/>
          </ac:spMkLst>
        </pc:spChg>
        <pc:spChg chg="mod">
          <ac:chgData name="BEAUCOR, Maxime" userId="82b89356-8230-42c3-91af-b80728c55b32" providerId="ADAL" clId="{9E5F65A3-9C6F-493B-B3A6-779346B29D0F}" dt="2023-02-21T08:51:41.775" v="1339" actId="12789"/>
          <ac:spMkLst>
            <pc:docMk/>
            <pc:sldMk cId="2067950845" sldId="2145707962"/>
            <ac:spMk id="51" creationId="{4B6B95FE-56A0-4B91-8FBB-D425738D7B15}"/>
          </ac:spMkLst>
        </pc:spChg>
        <pc:grpChg chg="del mod">
          <ac:chgData name="BEAUCOR, Maxime" userId="82b89356-8230-42c3-91af-b80728c55b32" providerId="ADAL" clId="{9E5F65A3-9C6F-493B-B3A6-779346B29D0F}" dt="2023-02-21T08:51:04.214" v="1322" actId="478"/>
          <ac:grpSpMkLst>
            <pc:docMk/>
            <pc:sldMk cId="2067950845" sldId="2145707962"/>
            <ac:grpSpMk id="12" creationId="{E99DD4F6-A4EA-9C77-AF9C-B23497765195}"/>
          </ac:grpSpMkLst>
        </pc:grpChg>
        <pc:grpChg chg="del mod">
          <ac:chgData name="BEAUCOR, Maxime" userId="82b89356-8230-42c3-91af-b80728c55b32" providerId="ADAL" clId="{9E5F65A3-9C6F-493B-B3A6-779346B29D0F}" dt="2023-02-21T08:51:04.214" v="1322" actId="478"/>
          <ac:grpSpMkLst>
            <pc:docMk/>
            <pc:sldMk cId="2067950845" sldId="2145707962"/>
            <ac:grpSpMk id="30" creationId="{F27BFAE1-D55E-479C-37AC-37249D1E1736}"/>
          </ac:grpSpMkLst>
        </pc:grpChg>
        <pc:grpChg chg="del mod">
          <ac:chgData name="BEAUCOR, Maxime" userId="82b89356-8230-42c3-91af-b80728c55b32" providerId="ADAL" clId="{9E5F65A3-9C6F-493B-B3A6-779346B29D0F}" dt="2023-02-21T08:51:04.214" v="1322" actId="478"/>
          <ac:grpSpMkLst>
            <pc:docMk/>
            <pc:sldMk cId="2067950845" sldId="2145707962"/>
            <ac:grpSpMk id="32" creationId="{AB2B57C0-4A74-D63F-3492-858ABA55C446}"/>
          </ac:grpSpMkLst>
        </pc:grpChg>
      </pc:sldChg>
      <pc:sldChg chg="modSp del mod">
        <pc:chgData name="BEAUCOR, Maxime" userId="82b89356-8230-42c3-91af-b80728c55b32" providerId="ADAL" clId="{9E5F65A3-9C6F-493B-B3A6-779346B29D0F}" dt="2023-02-21T08:37:31.471" v="906" actId="47"/>
        <pc:sldMkLst>
          <pc:docMk/>
          <pc:sldMk cId="3454470445" sldId="2145708018"/>
        </pc:sldMkLst>
        <pc:spChg chg="mod">
          <ac:chgData name="BEAUCOR, Maxime" userId="82b89356-8230-42c3-91af-b80728c55b32" providerId="ADAL" clId="{9E5F65A3-9C6F-493B-B3A6-779346B29D0F}" dt="2023-02-21T08:13:34.644" v="402" actId="1076"/>
          <ac:spMkLst>
            <pc:docMk/>
            <pc:sldMk cId="3454470445" sldId="2145708018"/>
            <ac:spMk id="2" creationId="{94999433-1DBA-4A41-7D6A-81AB006E7637}"/>
          </ac:spMkLst>
        </pc:spChg>
        <pc:spChg chg="mod">
          <ac:chgData name="BEAUCOR, Maxime" userId="82b89356-8230-42c3-91af-b80728c55b32" providerId="ADAL" clId="{9E5F65A3-9C6F-493B-B3A6-779346B29D0F}" dt="2023-02-21T08:13:34.644" v="402" actId="1076"/>
          <ac:spMkLst>
            <pc:docMk/>
            <pc:sldMk cId="3454470445" sldId="2145708018"/>
            <ac:spMk id="6" creationId="{589DB942-53E7-06A4-66A0-511445C3B96E}"/>
          </ac:spMkLst>
        </pc:spChg>
        <pc:spChg chg="mod">
          <ac:chgData name="BEAUCOR, Maxime" userId="82b89356-8230-42c3-91af-b80728c55b32" providerId="ADAL" clId="{9E5F65A3-9C6F-493B-B3A6-779346B29D0F}" dt="2023-02-21T08:13:34.644" v="402" actId="1076"/>
          <ac:spMkLst>
            <pc:docMk/>
            <pc:sldMk cId="3454470445" sldId="2145708018"/>
            <ac:spMk id="7" creationId="{14D592F7-17AA-301F-8152-6C7B78764297}"/>
          </ac:spMkLst>
        </pc:spChg>
        <pc:spChg chg="mod">
          <ac:chgData name="BEAUCOR, Maxime" userId="82b89356-8230-42c3-91af-b80728c55b32" providerId="ADAL" clId="{9E5F65A3-9C6F-493B-B3A6-779346B29D0F}" dt="2023-02-21T08:13:34.644" v="402" actId="1076"/>
          <ac:spMkLst>
            <pc:docMk/>
            <pc:sldMk cId="3454470445" sldId="2145708018"/>
            <ac:spMk id="9" creationId="{85616CDE-E098-0FBE-12C6-D467ECD97ADB}"/>
          </ac:spMkLst>
        </pc:spChg>
        <pc:spChg chg="mod">
          <ac:chgData name="BEAUCOR, Maxime" userId="82b89356-8230-42c3-91af-b80728c55b32" providerId="ADAL" clId="{9E5F65A3-9C6F-493B-B3A6-779346B29D0F}" dt="2023-02-21T08:13:34.644" v="402" actId="1076"/>
          <ac:spMkLst>
            <pc:docMk/>
            <pc:sldMk cId="3454470445" sldId="2145708018"/>
            <ac:spMk id="10" creationId="{6875DB20-2AC5-25EE-DC75-2F9C227C0D46}"/>
          </ac:spMkLst>
        </pc:spChg>
        <pc:spChg chg="mod">
          <ac:chgData name="BEAUCOR, Maxime" userId="82b89356-8230-42c3-91af-b80728c55b32" providerId="ADAL" clId="{9E5F65A3-9C6F-493B-B3A6-779346B29D0F}" dt="2023-02-21T08:13:34.644" v="402" actId="1076"/>
          <ac:spMkLst>
            <pc:docMk/>
            <pc:sldMk cId="3454470445" sldId="2145708018"/>
            <ac:spMk id="12" creationId="{1FABEEBD-C32A-84F7-B9D0-9358288BF472}"/>
          </ac:spMkLst>
        </pc:spChg>
        <pc:spChg chg="mod">
          <ac:chgData name="BEAUCOR, Maxime" userId="82b89356-8230-42c3-91af-b80728c55b32" providerId="ADAL" clId="{9E5F65A3-9C6F-493B-B3A6-779346B29D0F}" dt="2023-02-21T08:13:34.644" v="402" actId="1076"/>
          <ac:spMkLst>
            <pc:docMk/>
            <pc:sldMk cId="3454470445" sldId="2145708018"/>
            <ac:spMk id="13" creationId="{BDB235AB-C580-4ABA-13D4-610C7A814A84}"/>
          </ac:spMkLst>
        </pc:spChg>
        <pc:cxnChg chg="mod">
          <ac:chgData name="BEAUCOR, Maxime" userId="82b89356-8230-42c3-91af-b80728c55b32" providerId="ADAL" clId="{9E5F65A3-9C6F-493B-B3A6-779346B29D0F}" dt="2023-02-21T08:13:34.644" v="402" actId="1076"/>
          <ac:cxnSpMkLst>
            <pc:docMk/>
            <pc:sldMk cId="3454470445" sldId="2145708018"/>
            <ac:cxnSpMk id="20" creationId="{B8EE1AAF-EDAF-36F3-0A9D-6D58ABE07F28}"/>
          </ac:cxnSpMkLst>
        </pc:cxnChg>
        <pc:cxnChg chg="mod">
          <ac:chgData name="BEAUCOR, Maxime" userId="82b89356-8230-42c3-91af-b80728c55b32" providerId="ADAL" clId="{9E5F65A3-9C6F-493B-B3A6-779346B29D0F}" dt="2023-02-21T08:13:34.644" v="402" actId="1076"/>
          <ac:cxnSpMkLst>
            <pc:docMk/>
            <pc:sldMk cId="3454470445" sldId="2145708018"/>
            <ac:cxnSpMk id="22" creationId="{3B1C7D51-4DD6-14E0-0943-B85EAF334E3D}"/>
          </ac:cxnSpMkLst>
        </pc:cxnChg>
      </pc:sldChg>
      <pc:sldChg chg="del">
        <pc:chgData name="BEAUCOR, Maxime" userId="82b89356-8230-42c3-91af-b80728c55b32" providerId="ADAL" clId="{9E5F65A3-9C6F-493B-B3A6-779346B29D0F}" dt="2023-02-21T07:57:18.427" v="204" actId="47"/>
        <pc:sldMkLst>
          <pc:docMk/>
          <pc:sldMk cId="3844715723" sldId="2145708026"/>
        </pc:sldMkLst>
      </pc:sldChg>
      <pc:sldChg chg="del">
        <pc:chgData name="BEAUCOR, Maxime" userId="82b89356-8230-42c3-91af-b80728c55b32" providerId="ADAL" clId="{9E5F65A3-9C6F-493B-B3A6-779346B29D0F}" dt="2023-02-21T07:51:56.629" v="161" actId="47"/>
        <pc:sldMkLst>
          <pc:docMk/>
          <pc:sldMk cId="243533253" sldId="2145708030"/>
        </pc:sldMkLst>
      </pc:sldChg>
      <pc:sldChg chg="del">
        <pc:chgData name="BEAUCOR, Maxime" userId="82b89356-8230-42c3-91af-b80728c55b32" providerId="ADAL" clId="{9E5F65A3-9C6F-493B-B3A6-779346B29D0F}" dt="2023-02-21T08:11:01.833" v="398" actId="47"/>
        <pc:sldMkLst>
          <pc:docMk/>
          <pc:sldMk cId="2245833339" sldId="2145708031"/>
        </pc:sldMkLst>
      </pc:sldChg>
      <pc:sldChg chg="del">
        <pc:chgData name="BEAUCOR, Maxime" userId="82b89356-8230-42c3-91af-b80728c55b32" providerId="ADAL" clId="{9E5F65A3-9C6F-493B-B3A6-779346B29D0F}" dt="2023-02-21T08:11:16.097" v="399" actId="47"/>
        <pc:sldMkLst>
          <pc:docMk/>
          <pc:sldMk cId="478748631" sldId="2145708032"/>
        </pc:sldMkLst>
      </pc:sldChg>
      <pc:sldChg chg="del">
        <pc:chgData name="BEAUCOR, Maxime" userId="82b89356-8230-42c3-91af-b80728c55b32" providerId="ADAL" clId="{9E5F65A3-9C6F-493B-B3A6-779346B29D0F}" dt="2023-02-21T08:11:18.974" v="401" actId="47"/>
        <pc:sldMkLst>
          <pc:docMk/>
          <pc:sldMk cId="1750207748" sldId="2145708033"/>
        </pc:sldMkLst>
      </pc:sldChg>
      <pc:sldChg chg="modSp del mod">
        <pc:chgData name="BEAUCOR, Maxime" userId="82b89356-8230-42c3-91af-b80728c55b32" providerId="ADAL" clId="{9E5F65A3-9C6F-493B-B3A6-779346B29D0F}" dt="2023-02-21T08:46:30.788" v="1186" actId="47"/>
        <pc:sldMkLst>
          <pc:docMk/>
          <pc:sldMk cId="2433270179" sldId="2145708036"/>
        </pc:sldMkLst>
        <pc:spChg chg="mod">
          <ac:chgData name="BEAUCOR, Maxime" userId="82b89356-8230-42c3-91af-b80728c55b32" providerId="ADAL" clId="{9E5F65A3-9C6F-493B-B3A6-779346B29D0F}" dt="2023-02-21T08:45:30.859" v="1137" actId="21"/>
          <ac:spMkLst>
            <pc:docMk/>
            <pc:sldMk cId="2433270179" sldId="2145708036"/>
            <ac:spMk id="9" creationId="{65E15076-B949-96A6-FE83-AD4AE85B12AE}"/>
          </ac:spMkLst>
        </pc:spChg>
        <pc:spChg chg="mod">
          <ac:chgData name="BEAUCOR, Maxime" userId="82b89356-8230-42c3-91af-b80728c55b32" providerId="ADAL" clId="{9E5F65A3-9C6F-493B-B3A6-779346B29D0F}" dt="2023-02-21T08:45:39.485" v="1140" actId="21"/>
          <ac:spMkLst>
            <pc:docMk/>
            <pc:sldMk cId="2433270179" sldId="2145708036"/>
            <ac:spMk id="10" creationId="{EFEB760E-7DAF-7985-814B-E50B8C42B42E}"/>
          </ac:spMkLst>
        </pc:spChg>
        <pc:spChg chg="mod">
          <ac:chgData name="BEAUCOR, Maxime" userId="82b89356-8230-42c3-91af-b80728c55b32" providerId="ADAL" clId="{9E5F65A3-9C6F-493B-B3A6-779346B29D0F}" dt="2023-02-21T08:46:23.839" v="1180" actId="21"/>
          <ac:spMkLst>
            <pc:docMk/>
            <pc:sldMk cId="2433270179" sldId="2145708036"/>
            <ac:spMk id="15" creationId="{EAB31602-2030-18F4-9445-781917A14310}"/>
          </ac:spMkLst>
        </pc:spChg>
      </pc:sldChg>
      <pc:sldChg chg="add del">
        <pc:chgData name="BEAUCOR, Maxime" userId="82b89356-8230-42c3-91af-b80728c55b32" providerId="ADAL" clId="{9E5F65A3-9C6F-493B-B3A6-779346B29D0F}" dt="2023-02-21T08:06:50.450" v="325"/>
        <pc:sldMkLst>
          <pc:docMk/>
          <pc:sldMk cId="2530762799" sldId="2145708059"/>
        </pc:sldMkLst>
      </pc:sldChg>
      <pc:sldChg chg="add del">
        <pc:chgData name="BEAUCOR, Maxime" userId="82b89356-8230-42c3-91af-b80728c55b32" providerId="ADAL" clId="{9E5F65A3-9C6F-493B-B3A6-779346B29D0F}" dt="2023-02-21T08:06:50.450" v="325"/>
        <pc:sldMkLst>
          <pc:docMk/>
          <pc:sldMk cId="3594314951" sldId="2145708060"/>
        </pc:sldMkLst>
      </pc:sldChg>
      <pc:sldChg chg="del">
        <pc:chgData name="BEAUCOR, Maxime" userId="82b89356-8230-42c3-91af-b80728c55b32" providerId="ADAL" clId="{9E5F65A3-9C6F-493B-B3A6-779346B29D0F}" dt="2023-02-21T07:57:20.159" v="207" actId="47"/>
        <pc:sldMkLst>
          <pc:docMk/>
          <pc:sldMk cId="1865795730" sldId="2145708063"/>
        </pc:sldMkLst>
      </pc:sldChg>
      <pc:sldChg chg="modSp mod">
        <pc:chgData name="BEAUCOR, Maxime" userId="82b89356-8230-42c3-91af-b80728c55b32" providerId="ADAL" clId="{9E5F65A3-9C6F-493B-B3A6-779346B29D0F}" dt="2023-02-21T08:21:43.929" v="538" actId="20577"/>
        <pc:sldMkLst>
          <pc:docMk/>
          <pc:sldMk cId="761596837" sldId="2145708083"/>
        </pc:sldMkLst>
        <pc:graphicFrameChg chg="modGraphic">
          <ac:chgData name="BEAUCOR, Maxime" userId="82b89356-8230-42c3-91af-b80728c55b32" providerId="ADAL" clId="{9E5F65A3-9C6F-493B-B3A6-779346B29D0F}" dt="2023-02-21T08:21:43.929" v="538" actId="20577"/>
          <ac:graphicFrameMkLst>
            <pc:docMk/>
            <pc:sldMk cId="761596837" sldId="2145708083"/>
            <ac:graphicFrameMk id="2" creationId="{A4A7A812-5CE8-0C94-D78B-830FD94A34DF}"/>
          </ac:graphicFrameMkLst>
        </pc:graphicFrameChg>
      </pc:sldChg>
      <pc:sldChg chg="modSp mod">
        <pc:chgData name="BEAUCOR, Maxime" userId="82b89356-8230-42c3-91af-b80728c55b32" providerId="ADAL" clId="{9E5F65A3-9C6F-493B-B3A6-779346B29D0F}" dt="2023-02-21T08:22:11.324" v="546" actId="20577"/>
        <pc:sldMkLst>
          <pc:docMk/>
          <pc:sldMk cId="1029040787" sldId="2145708084"/>
        </pc:sldMkLst>
        <pc:graphicFrameChg chg="modGraphic">
          <ac:chgData name="BEAUCOR, Maxime" userId="82b89356-8230-42c3-91af-b80728c55b32" providerId="ADAL" clId="{9E5F65A3-9C6F-493B-B3A6-779346B29D0F}" dt="2023-02-21T08:22:11.324" v="546" actId="20577"/>
          <ac:graphicFrameMkLst>
            <pc:docMk/>
            <pc:sldMk cId="1029040787" sldId="2145708084"/>
            <ac:graphicFrameMk id="2" creationId="{A4A7A812-5CE8-0C94-D78B-830FD94A34DF}"/>
          </ac:graphicFrameMkLst>
        </pc:graphicFrameChg>
      </pc:sldChg>
      <pc:sldChg chg="modSp mod">
        <pc:chgData name="BEAUCOR, Maxime" userId="82b89356-8230-42c3-91af-b80728c55b32" providerId="ADAL" clId="{9E5F65A3-9C6F-493B-B3A6-779346B29D0F}" dt="2023-02-21T08:22:51.130" v="559" actId="20577"/>
        <pc:sldMkLst>
          <pc:docMk/>
          <pc:sldMk cId="1833283115" sldId="2145708085"/>
        </pc:sldMkLst>
        <pc:graphicFrameChg chg="modGraphic">
          <ac:chgData name="BEAUCOR, Maxime" userId="82b89356-8230-42c3-91af-b80728c55b32" providerId="ADAL" clId="{9E5F65A3-9C6F-493B-B3A6-779346B29D0F}" dt="2023-02-21T08:22:51.130" v="559" actId="20577"/>
          <ac:graphicFrameMkLst>
            <pc:docMk/>
            <pc:sldMk cId="1833283115" sldId="2145708085"/>
            <ac:graphicFrameMk id="2" creationId="{A4A7A812-5CE8-0C94-D78B-830FD94A34DF}"/>
          </ac:graphicFrameMkLst>
        </pc:graphicFrameChg>
      </pc:sldChg>
      <pc:sldChg chg="modSp mod">
        <pc:chgData name="BEAUCOR, Maxime" userId="82b89356-8230-42c3-91af-b80728c55b32" providerId="ADAL" clId="{9E5F65A3-9C6F-493B-B3A6-779346B29D0F}" dt="2023-02-21T08:23:26.818" v="561" actId="20577"/>
        <pc:sldMkLst>
          <pc:docMk/>
          <pc:sldMk cId="192837292" sldId="2145708086"/>
        </pc:sldMkLst>
        <pc:graphicFrameChg chg="modGraphic">
          <ac:chgData name="BEAUCOR, Maxime" userId="82b89356-8230-42c3-91af-b80728c55b32" providerId="ADAL" clId="{9E5F65A3-9C6F-493B-B3A6-779346B29D0F}" dt="2023-02-21T08:23:26.818" v="561" actId="20577"/>
          <ac:graphicFrameMkLst>
            <pc:docMk/>
            <pc:sldMk cId="192837292" sldId="2145708086"/>
            <ac:graphicFrameMk id="2" creationId="{A4A7A812-5CE8-0C94-D78B-830FD94A34DF}"/>
          </ac:graphicFrameMkLst>
        </pc:graphicFrameChg>
      </pc:sldChg>
      <pc:sldChg chg="modSp mod">
        <pc:chgData name="BEAUCOR, Maxime" userId="82b89356-8230-42c3-91af-b80728c55b32" providerId="ADAL" clId="{9E5F65A3-9C6F-493B-B3A6-779346B29D0F}" dt="2023-02-21T08:24:25.397" v="563" actId="20577"/>
        <pc:sldMkLst>
          <pc:docMk/>
          <pc:sldMk cId="2950512356" sldId="2145708088"/>
        </pc:sldMkLst>
        <pc:graphicFrameChg chg="modGraphic">
          <ac:chgData name="BEAUCOR, Maxime" userId="82b89356-8230-42c3-91af-b80728c55b32" providerId="ADAL" clId="{9E5F65A3-9C6F-493B-B3A6-779346B29D0F}" dt="2023-02-21T08:24:25.397" v="563" actId="20577"/>
          <ac:graphicFrameMkLst>
            <pc:docMk/>
            <pc:sldMk cId="2950512356" sldId="2145708088"/>
            <ac:graphicFrameMk id="2" creationId="{A4A7A812-5CE8-0C94-D78B-830FD94A34DF}"/>
          </ac:graphicFrameMkLst>
        </pc:graphicFrameChg>
      </pc:sldChg>
      <pc:sldChg chg="del">
        <pc:chgData name="BEAUCOR, Maxime" userId="82b89356-8230-42c3-91af-b80728c55b32" providerId="ADAL" clId="{9E5F65A3-9C6F-493B-B3A6-779346B29D0F}" dt="2023-02-21T08:39:28.183" v="961" actId="47"/>
        <pc:sldMkLst>
          <pc:docMk/>
          <pc:sldMk cId="2351900298" sldId="2145708091"/>
        </pc:sldMkLst>
      </pc:sldChg>
      <pc:sldChg chg="delSp modSp mod">
        <pc:chgData name="BEAUCOR, Maxime" userId="82b89356-8230-42c3-91af-b80728c55b32" providerId="ADAL" clId="{9E5F65A3-9C6F-493B-B3A6-779346B29D0F}" dt="2023-02-21T08:40:18.642" v="988" actId="1076"/>
        <pc:sldMkLst>
          <pc:docMk/>
          <pc:sldMk cId="1024076061" sldId="2145708092"/>
        </pc:sldMkLst>
        <pc:spChg chg="del">
          <ac:chgData name="BEAUCOR, Maxime" userId="82b89356-8230-42c3-91af-b80728c55b32" providerId="ADAL" clId="{9E5F65A3-9C6F-493B-B3A6-779346B29D0F}" dt="2023-02-21T08:40:03.535" v="984" actId="478"/>
          <ac:spMkLst>
            <pc:docMk/>
            <pc:sldMk cId="1024076061" sldId="2145708092"/>
            <ac:spMk id="2" creationId="{A444BC16-0BD8-FF9B-3D46-A019A554AD2D}"/>
          </ac:spMkLst>
        </pc:spChg>
        <pc:spChg chg="del">
          <ac:chgData name="BEAUCOR, Maxime" userId="82b89356-8230-42c3-91af-b80728c55b32" providerId="ADAL" clId="{9E5F65A3-9C6F-493B-B3A6-779346B29D0F}" dt="2023-02-21T08:39:46.638" v="976" actId="478"/>
          <ac:spMkLst>
            <pc:docMk/>
            <pc:sldMk cId="1024076061" sldId="2145708092"/>
            <ac:spMk id="3" creationId="{75354725-D820-4595-A421-ECF6041C222A}"/>
          </ac:spMkLst>
        </pc:spChg>
        <pc:spChg chg="del">
          <ac:chgData name="BEAUCOR, Maxime" userId="82b89356-8230-42c3-91af-b80728c55b32" providerId="ADAL" clId="{9E5F65A3-9C6F-493B-B3A6-779346B29D0F}" dt="2023-02-21T08:39:46.638" v="976" actId="478"/>
          <ac:spMkLst>
            <pc:docMk/>
            <pc:sldMk cId="1024076061" sldId="2145708092"/>
            <ac:spMk id="4" creationId="{CD767906-9A1A-41F3-8762-566F0E1FEF1F}"/>
          </ac:spMkLst>
        </pc:spChg>
        <pc:spChg chg="mod">
          <ac:chgData name="BEAUCOR, Maxime" userId="82b89356-8230-42c3-91af-b80728c55b32" providerId="ADAL" clId="{9E5F65A3-9C6F-493B-B3A6-779346B29D0F}" dt="2023-02-21T08:40:02.205" v="983" actId="20577"/>
          <ac:spMkLst>
            <pc:docMk/>
            <pc:sldMk cId="1024076061" sldId="2145708092"/>
            <ac:spMk id="9" creationId="{CC17DE44-F8EA-1363-E1CC-1E5EB68277B1}"/>
          </ac:spMkLst>
        </pc:spChg>
        <pc:spChg chg="mod">
          <ac:chgData name="BEAUCOR, Maxime" userId="82b89356-8230-42c3-91af-b80728c55b32" providerId="ADAL" clId="{9E5F65A3-9C6F-493B-B3A6-779346B29D0F}" dt="2023-02-21T08:40:13.570" v="986" actId="1076"/>
          <ac:spMkLst>
            <pc:docMk/>
            <pc:sldMk cId="1024076061" sldId="2145708092"/>
            <ac:spMk id="11" creationId="{774A0BF5-7030-D683-F634-BF122733BF81}"/>
          </ac:spMkLst>
        </pc:spChg>
        <pc:spChg chg="del mod">
          <ac:chgData name="BEAUCOR, Maxime" userId="82b89356-8230-42c3-91af-b80728c55b32" providerId="ADAL" clId="{9E5F65A3-9C6F-493B-B3A6-779346B29D0F}" dt="2023-02-21T08:40:15.053" v="987" actId="478"/>
          <ac:spMkLst>
            <pc:docMk/>
            <pc:sldMk cId="1024076061" sldId="2145708092"/>
            <ac:spMk id="13" creationId="{A4246B6F-7312-E9A5-68EA-43734664B1D2}"/>
          </ac:spMkLst>
        </pc:spChg>
        <pc:spChg chg="mod">
          <ac:chgData name="BEAUCOR, Maxime" userId="82b89356-8230-42c3-91af-b80728c55b32" providerId="ADAL" clId="{9E5F65A3-9C6F-493B-B3A6-779346B29D0F}" dt="2023-02-21T08:40:13.570" v="986" actId="1076"/>
          <ac:spMkLst>
            <pc:docMk/>
            <pc:sldMk cId="1024076061" sldId="2145708092"/>
            <ac:spMk id="14" creationId="{E873FC51-9B91-D683-11BD-D14C2182183A}"/>
          </ac:spMkLst>
        </pc:spChg>
        <pc:spChg chg="mod">
          <ac:chgData name="BEAUCOR, Maxime" userId="82b89356-8230-42c3-91af-b80728c55b32" providerId="ADAL" clId="{9E5F65A3-9C6F-493B-B3A6-779346B29D0F}" dt="2023-02-21T08:40:13.570" v="986" actId="1076"/>
          <ac:spMkLst>
            <pc:docMk/>
            <pc:sldMk cId="1024076061" sldId="2145708092"/>
            <ac:spMk id="15" creationId="{369198DA-4BC4-0F58-EFC0-D20B6D5820CB}"/>
          </ac:spMkLst>
        </pc:spChg>
        <pc:spChg chg="mod">
          <ac:chgData name="BEAUCOR, Maxime" userId="82b89356-8230-42c3-91af-b80728c55b32" providerId="ADAL" clId="{9E5F65A3-9C6F-493B-B3A6-779346B29D0F}" dt="2023-02-21T08:40:13.570" v="986" actId="1076"/>
          <ac:spMkLst>
            <pc:docMk/>
            <pc:sldMk cId="1024076061" sldId="2145708092"/>
            <ac:spMk id="16" creationId="{01667CED-8B31-1A54-D812-178FF02D6FD9}"/>
          </ac:spMkLst>
        </pc:spChg>
        <pc:spChg chg="mod">
          <ac:chgData name="BEAUCOR, Maxime" userId="82b89356-8230-42c3-91af-b80728c55b32" providerId="ADAL" clId="{9E5F65A3-9C6F-493B-B3A6-779346B29D0F}" dt="2023-02-21T08:40:13.570" v="986" actId="1076"/>
          <ac:spMkLst>
            <pc:docMk/>
            <pc:sldMk cId="1024076061" sldId="2145708092"/>
            <ac:spMk id="17" creationId="{0EC11861-DD67-C4E9-8E63-E6D62051ACB6}"/>
          </ac:spMkLst>
        </pc:spChg>
        <pc:spChg chg="del">
          <ac:chgData name="BEAUCOR, Maxime" userId="82b89356-8230-42c3-91af-b80728c55b32" providerId="ADAL" clId="{9E5F65A3-9C6F-493B-B3A6-779346B29D0F}" dt="2023-02-21T08:39:46.638" v="976" actId="478"/>
          <ac:spMkLst>
            <pc:docMk/>
            <pc:sldMk cId="1024076061" sldId="2145708092"/>
            <ac:spMk id="18" creationId="{4FDA794E-4D86-43BC-B291-C8CD0553C71E}"/>
          </ac:spMkLst>
        </pc:spChg>
        <pc:spChg chg="del">
          <ac:chgData name="BEAUCOR, Maxime" userId="82b89356-8230-42c3-91af-b80728c55b32" providerId="ADAL" clId="{9E5F65A3-9C6F-493B-B3A6-779346B29D0F}" dt="2023-02-21T08:39:46.638" v="976" actId="478"/>
          <ac:spMkLst>
            <pc:docMk/>
            <pc:sldMk cId="1024076061" sldId="2145708092"/>
            <ac:spMk id="19" creationId="{8F554745-B4C2-43C8-89F5-8F5F1F0142EF}"/>
          </ac:spMkLst>
        </pc:spChg>
        <pc:spChg chg="mod">
          <ac:chgData name="BEAUCOR, Maxime" userId="82b89356-8230-42c3-91af-b80728c55b32" providerId="ADAL" clId="{9E5F65A3-9C6F-493B-B3A6-779346B29D0F}" dt="2023-02-21T08:40:13.570" v="986" actId="1076"/>
          <ac:spMkLst>
            <pc:docMk/>
            <pc:sldMk cId="1024076061" sldId="2145708092"/>
            <ac:spMk id="20" creationId="{71166BED-C155-1FF6-B9E8-DD696286CAF0}"/>
          </ac:spMkLst>
        </pc:spChg>
        <pc:spChg chg="mod">
          <ac:chgData name="BEAUCOR, Maxime" userId="82b89356-8230-42c3-91af-b80728c55b32" providerId="ADAL" clId="{9E5F65A3-9C6F-493B-B3A6-779346B29D0F}" dt="2023-02-21T08:40:13.570" v="986" actId="1076"/>
          <ac:spMkLst>
            <pc:docMk/>
            <pc:sldMk cId="1024076061" sldId="2145708092"/>
            <ac:spMk id="21" creationId="{F87966BD-6513-3371-6822-4EA1A2F08EFF}"/>
          </ac:spMkLst>
        </pc:spChg>
        <pc:spChg chg="mod">
          <ac:chgData name="BEAUCOR, Maxime" userId="82b89356-8230-42c3-91af-b80728c55b32" providerId="ADAL" clId="{9E5F65A3-9C6F-493B-B3A6-779346B29D0F}" dt="2023-02-21T08:40:13.570" v="986" actId="1076"/>
          <ac:spMkLst>
            <pc:docMk/>
            <pc:sldMk cId="1024076061" sldId="2145708092"/>
            <ac:spMk id="24" creationId="{3C5171D5-0368-31DE-BDEE-4CE4F1C03588}"/>
          </ac:spMkLst>
        </pc:spChg>
        <pc:spChg chg="mod">
          <ac:chgData name="BEAUCOR, Maxime" userId="82b89356-8230-42c3-91af-b80728c55b32" providerId="ADAL" clId="{9E5F65A3-9C6F-493B-B3A6-779346B29D0F}" dt="2023-02-21T08:40:13.570" v="986" actId="1076"/>
          <ac:spMkLst>
            <pc:docMk/>
            <pc:sldMk cId="1024076061" sldId="2145708092"/>
            <ac:spMk id="26" creationId="{EBCB97F3-E2F1-CA00-C4A1-D724ECAEB547}"/>
          </ac:spMkLst>
        </pc:spChg>
        <pc:spChg chg="mod">
          <ac:chgData name="BEAUCOR, Maxime" userId="82b89356-8230-42c3-91af-b80728c55b32" providerId="ADAL" clId="{9E5F65A3-9C6F-493B-B3A6-779346B29D0F}" dt="2023-02-21T08:40:13.570" v="986" actId="1076"/>
          <ac:spMkLst>
            <pc:docMk/>
            <pc:sldMk cId="1024076061" sldId="2145708092"/>
            <ac:spMk id="27" creationId="{0769D86F-3643-85B8-3FD5-E592A77C010D}"/>
          </ac:spMkLst>
        </pc:spChg>
        <pc:spChg chg="mod">
          <ac:chgData name="BEAUCOR, Maxime" userId="82b89356-8230-42c3-91af-b80728c55b32" providerId="ADAL" clId="{9E5F65A3-9C6F-493B-B3A6-779346B29D0F}" dt="2023-02-21T08:40:13.570" v="986" actId="1076"/>
          <ac:spMkLst>
            <pc:docMk/>
            <pc:sldMk cId="1024076061" sldId="2145708092"/>
            <ac:spMk id="28" creationId="{779423E4-0511-A0E7-40AF-5BCA0F04B158}"/>
          </ac:spMkLst>
        </pc:spChg>
        <pc:spChg chg="mod">
          <ac:chgData name="BEAUCOR, Maxime" userId="82b89356-8230-42c3-91af-b80728c55b32" providerId="ADAL" clId="{9E5F65A3-9C6F-493B-B3A6-779346B29D0F}" dt="2023-02-21T08:39:35.970" v="962"/>
          <ac:spMkLst>
            <pc:docMk/>
            <pc:sldMk cId="1024076061" sldId="2145708092"/>
            <ac:spMk id="29" creationId="{B16340E9-950F-EC58-AB14-01E3E822A34F}"/>
          </ac:spMkLst>
        </pc:spChg>
        <pc:spChg chg="mod">
          <ac:chgData name="BEAUCOR, Maxime" userId="82b89356-8230-42c3-91af-b80728c55b32" providerId="ADAL" clId="{9E5F65A3-9C6F-493B-B3A6-779346B29D0F}" dt="2023-02-21T08:40:18.642" v="988" actId="1076"/>
          <ac:spMkLst>
            <pc:docMk/>
            <pc:sldMk cId="1024076061" sldId="2145708092"/>
            <ac:spMk id="37" creationId="{36E18644-FF57-48C3-AB60-89C7FD2FD891}"/>
          </ac:spMkLst>
        </pc:spChg>
        <pc:spChg chg="del">
          <ac:chgData name="BEAUCOR, Maxime" userId="82b89356-8230-42c3-91af-b80728c55b32" providerId="ADAL" clId="{9E5F65A3-9C6F-493B-B3A6-779346B29D0F}" dt="2023-02-21T08:39:46.638" v="976" actId="478"/>
          <ac:spMkLst>
            <pc:docMk/>
            <pc:sldMk cId="1024076061" sldId="2145708092"/>
            <ac:spMk id="38" creationId="{98288F9D-DBE7-4AD3-B5BA-11B9A0C0897D}"/>
          </ac:spMkLst>
        </pc:spChg>
        <pc:spChg chg="del">
          <ac:chgData name="BEAUCOR, Maxime" userId="82b89356-8230-42c3-91af-b80728c55b32" providerId="ADAL" clId="{9E5F65A3-9C6F-493B-B3A6-779346B29D0F}" dt="2023-02-21T08:39:46.638" v="976" actId="478"/>
          <ac:spMkLst>
            <pc:docMk/>
            <pc:sldMk cId="1024076061" sldId="2145708092"/>
            <ac:spMk id="47" creationId="{7D75F44E-1089-450E-91A6-A0E0D6F6F0EA}"/>
          </ac:spMkLst>
        </pc:spChg>
        <pc:spChg chg="del">
          <ac:chgData name="BEAUCOR, Maxime" userId="82b89356-8230-42c3-91af-b80728c55b32" providerId="ADAL" clId="{9E5F65A3-9C6F-493B-B3A6-779346B29D0F}" dt="2023-02-21T08:39:46.638" v="976" actId="478"/>
          <ac:spMkLst>
            <pc:docMk/>
            <pc:sldMk cId="1024076061" sldId="2145708092"/>
            <ac:spMk id="53" creationId="{63039901-C22E-45F9-92C4-0FB80BA65F2A}"/>
          </ac:spMkLst>
        </pc:spChg>
        <pc:spChg chg="del">
          <ac:chgData name="BEAUCOR, Maxime" userId="82b89356-8230-42c3-91af-b80728c55b32" providerId="ADAL" clId="{9E5F65A3-9C6F-493B-B3A6-779346B29D0F}" dt="2023-02-21T08:39:46.638" v="976" actId="478"/>
          <ac:spMkLst>
            <pc:docMk/>
            <pc:sldMk cId="1024076061" sldId="2145708092"/>
            <ac:spMk id="54" creationId="{5733AFB4-E591-4F79-BF41-1E55FB0CFCF0}"/>
          </ac:spMkLst>
        </pc:spChg>
        <pc:spChg chg="del">
          <ac:chgData name="BEAUCOR, Maxime" userId="82b89356-8230-42c3-91af-b80728c55b32" providerId="ADAL" clId="{9E5F65A3-9C6F-493B-B3A6-779346B29D0F}" dt="2023-02-21T08:39:46.638" v="976" actId="478"/>
          <ac:spMkLst>
            <pc:docMk/>
            <pc:sldMk cId="1024076061" sldId="2145708092"/>
            <ac:spMk id="57" creationId="{BE091433-93A6-4640-B94F-52A084CC4BFF}"/>
          </ac:spMkLst>
        </pc:spChg>
        <pc:spChg chg="del">
          <ac:chgData name="BEAUCOR, Maxime" userId="82b89356-8230-42c3-91af-b80728c55b32" providerId="ADAL" clId="{9E5F65A3-9C6F-493B-B3A6-779346B29D0F}" dt="2023-02-21T08:39:46.638" v="976" actId="478"/>
          <ac:spMkLst>
            <pc:docMk/>
            <pc:sldMk cId="1024076061" sldId="2145708092"/>
            <ac:spMk id="58" creationId="{4FE9232C-28B1-4851-B52F-6E0B84B4915E}"/>
          </ac:spMkLst>
        </pc:spChg>
        <pc:spChg chg="del">
          <ac:chgData name="BEAUCOR, Maxime" userId="82b89356-8230-42c3-91af-b80728c55b32" providerId="ADAL" clId="{9E5F65A3-9C6F-493B-B3A6-779346B29D0F}" dt="2023-02-21T08:39:46.638" v="976" actId="478"/>
          <ac:spMkLst>
            <pc:docMk/>
            <pc:sldMk cId="1024076061" sldId="2145708092"/>
            <ac:spMk id="59" creationId="{26588E7A-3267-404B-9526-9E1F192E5C8D}"/>
          </ac:spMkLst>
        </pc:spChg>
        <pc:spChg chg="del">
          <ac:chgData name="BEAUCOR, Maxime" userId="82b89356-8230-42c3-91af-b80728c55b32" providerId="ADAL" clId="{9E5F65A3-9C6F-493B-B3A6-779346B29D0F}" dt="2023-02-21T08:39:46.638" v="976" actId="478"/>
          <ac:spMkLst>
            <pc:docMk/>
            <pc:sldMk cId="1024076061" sldId="2145708092"/>
            <ac:spMk id="64" creationId="{779423E4-0511-A0E7-40AF-5BCA0F04B158}"/>
          </ac:spMkLst>
        </pc:spChg>
        <pc:picChg chg="del">
          <ac:chgData name="BEAUCOR, Maxime" userId="82b89356-8230-42c3-91af-b80728c55b32" providerId="ADAL" clId="{9E5F65A3-9C6F-493B-B3A6-779346B29D0F}" dt="2023-02-21T08:39:46.638" v="976" actId="478"/>
          <ac:picMkLst>
            <pc:docMk/>
            <pc:sldMk cId="1024076061" sldId="2145708092"/>
            <ac:picMk id="8" creationId="{00D7D12D-BCE3-459B-81E2-5467EDA10DC9}"/>
          </ac:picMkLst>
        </pc:picChg>
        <pc:picChg chg="del">
          <ac:chgData name="BEAUCOR, Maxime" userId="82b89356-8230-42c3-91af-b80728c55b32" providerId="ADAL" clId="{9E5F65A3-9C6F-493B-B3A6-779346B29D0F}" dt="2023-02-21T08:39:46.638" v="976" actId="478"/>
          <ac:picMkLst>
            <pc:docMk/>
            <pc:sldMk cId="1024076061" sldId="2145708092"/>
            <ac:picMk id="10" creationId="{676CB390-C840-4842-BED7-080CF06F78CF}"/>
          </ac:picMkLst>
        </pc:picChg>
        <pc:picChg chg="del">
          <ac:chgData name="BEAUCOR, Maxime" userId="82b89356-8230-42c3-91af-b80728c55b32" providerId="ADAL" clId="{9E5F65A3-9C6F-493B-B3A6-779346B29D0F}" dt="2023-02-21T08:39:46.638" v="976" actId="478"/>
          <ac:picMkLst>
            <pc:docMk/>
            <pc:sldMk cId="1024076061" sldId="2145708092"/>
            <ac:picMk id="55" creationId="{A88F4677-70D7-404A-A563-AD9CE85637EF}"/>
          </ac:picMkLst>
        </pc:picChg>
        <pc:picChg chg="del">
          <ac:chgData name="BEAUCOR, Maxime" userId="82b89356-8230-42c3-91af-b80728c55b32" providerId="ADAL" clId="{9E5F65A3-9C6F-493B-B3A6-779346B29D0F}" dt="2023-02-21T08:39:46.638" v="976" actId="478"/>
          <ac:picMkLst>
            <pc:docMk/>
            <pc:sldMk cId="1024076061" sldId="2145708092"/>
            <ac:picMk id="56" creationId="{2B4AD92D-BC02-4B7E-9C04-42F091BA70BE}"/>
          </ac:picMkLst>
        </pc:picChg>
        <pc:cxnChg chg="del">
          <ac:chgData name="BEAUCOR, Maxime" userId="82b89356-8230-42c3-91af-b80728c55b32" providerId="ADAL" clId="{9E5F65A3-9C6F-493B-B3A6-779346B29D0F}" dt="2023-02-21T08:40:07.614" v="985" actId="478"/>
          <ac:cxnSpMkLst>
            <pc:docMk/>
            <pc:sldMk cId="1024076061" sldId="2145708092"/>
            <ac:cxnSpMk id="12" creationId="{812D43B0-5830-5C83-22EC-B3E55061543D}"/>
          </ac:cxnSpMkLst>
        </pc:cxnChg>
        <pc:cxnChg chg="mod">
          <ac:chgData name="BEAUCOR, Maxime" userId="82b89356-8230-42c3-91af-b80728c55b32" providerId="ADAL" clId="{9E5F65A3-9C6F-493B-B3A6-779346B29D0F}" dt="2023-02-21T08:40:13.570" v="986" actId="1076"/>
          <ac:cxnSpMkLst>
            <pc:docMk/>
            <pc:sldMk cId="1024076061" sldId="2145708092"/>
            <ac:cxnSpMk id="22" creationId="{AABD062D-FB50-5AA2-5037-0C88C1554B67}"/>
          </ac:cxnSpMkLst>
        </pc:cxnChg>
        <pc:cxnChg chg="mod">
          <ac:chgData name="BEAUCOR, Maxime" userId="82b89356-8230-42c3-91af-b80728c55b32" providerId="ADAL" clId="{9E5F65A3-9C6F-493B-B3A6-779346B29D0F}" dt="2023-02-21T08:40:13.570" v="986" actId="1076"/>
          <ac:cxnSpMkLst>
            <pc:docMk/>
            <pc:sldMk cId="1024076061" sldId="2145708092"/>
            <ac:cxnSpMk id="23" creationId="{F0837C0B-416E-2639-D169-E23D05942F08}"/>
          </ac:cxnSpMkLst>
        </pc:cxnChg>
        <pc:cxnChg chg="mod">
          <ac:chgData name="BEAUCOR, Maxime" userId="82b89356-8230-42c3-91af-b80728c55b32" providerId="ADAL" clId="{9E5F65A3-9C6F-493B-B3A6-779346B29D0F}" dt="2023-02-21T08:40:13.570" v="986" actId="1076"/>
          <ac:cxnSpMkLst>
            <pc:docMk/>
            <pc:sldMk cId="1024076061" sldId="2145708092"/>
            <ac:cxnSpMk id="25" creationId="{594D5955-CE6E-5CCD-0EA8-5B6B5C57396A}"/>
          </ac:cxnSpMkLst>
        </pc:cxnChg>
      </pc:sldChg>
      <pc:sldChg chg="addSp delSp modSp mod">
        <pc:chgData name="BEAUCOR, Maxime" userId="82b89356-8230-42c3-91af-b80728c55b32" providerId="ADAL" clId="{9E5F65A3-9C6F-493B-B3A6-779346B29D0F}" dt="2023-02-21T08:18:24.466" v="505" actId="408"/>
        <pc:sldMkLst>
          <pc:docMk/>
          <pc:sldMk cId="1573891066" sldId="2145708093"/>
        </pc:sldMkLst>
        <pc:spChg chg="del mod">
          <ac:chgData name="BEAUCOR, Maxime" userId="82b89356-8230-42c3-91af-b80728c55b32" providerId="ADAL" clId="{9E5F65A3-9C6F-493B-B3A6-779346B29D0F}" dt="2023-02-21T08:17:29.691" v="474" actId="478"/>
          <ac:spMkLst>
            <pc:docMk/>
            <pc:sldMk cId="1573891066" sldId="2145708093"/>
            <ac:spMk id="5" creationId="{CE78B5A8-0322-C8C0-EAAC-32930C5F89EF}"/>
          </ac:spMkLst>
        </pc:spChg>
        <pc:spChg chg="add mod">
          <ac:chgData name="BEAUCOR, Maxime" userId="82b89356-8230-42c3-91af-b80728c55b32" providerId="ADAL" clId="{9E5F65A3-9C6F-493B-B3A6-779346B29D0F}" dt="2023-02-21T08:18:24.466" v="505" actId="408"/>
          <ac:spMkLst>
            <pc:docMk/>
            <pc:sldMk cId="1573891066" sldId="2145708093"/>
            <ac:spMk id="12" creationId="{851DD130-AD60-8117-CEB2-1AE313F210B4}"/>
          </ac:spMkLst>
        </pc:spChg>
        <pc:spChg chg="del mod">
          <ac:chgData name="BEAUCOR, Maxime" userId="82b89356-8230-42c3-91af-b80728c55b32" providerId="ADAL" clId="{9E5F65A3-9C6F-493B-B3A6-779346B29D0F}" dt="2023-02-21T08:17:29.691" v="474" actId="478"/>
          <ac:spMkLst>
            <pc:docMk/>
            <pc:sldMk cId="1573891066" sldId="2145708093"/>
            <ac:spMk id="16" creationId="{CB26AF9B-C952-EC2C-0296-03AFD6B4EE5B}"/>
          </ac:spMkLst>
        </pc:spChg>
        <pc:spChg chg="del mod">
          <ac:chgData name="BEAUCOR, Maxime" userId="82b89356-8230-42c3-91af-b80728c55b32" providerId="ADAL" clId="{9E5F65A3-9C6F-493B-B3A6-779346B29D0F}" dt="2023-02-21T08:17:30.503" v="475" actId="478"/>
          <ac:spMkLst>
            <pc:docMk/>
            <pc:sldMk cId="1573891066" sldId="2145708093"/>
            <ac:spMk id="17" creationId="{255FC816-AA9C-68B8-EBCE-23B083DF1CAB}"/>
          </ac:spMkLst>
        </pc:spChg>
        <pc:spChg chg="del mod">
          <ac:chgData name="BEAUCOR, Maxime" userId="82b89356-8230-42c3-91af-b80728c55b32" providerId="ADAL" clId="{9E5F65A3-9C6F-493B-B3A6-779346B29D0F}" dt="2023-02-21T08:17:28.790" v="473" actId="478"/>
          <ac:spMkLst>
            <pc:docMk/>
            <pc:sldMk cId="1573891066" sldId="2145708093"/>
            <ac:spMk id="18" creationId="{80FE08B0-A1EA-72F7-DB7F-C0E53FC686D5}"/>
          </ac:spMkLst>
        </pc:spChg>
        <pc:spChg chg="del mod">
          <ac:chgData name="BEAUCOR, Maxime" userId="82b89356-8230-42c3-91af-b80728c55b32" providerId="ADAL" clId="{9E5F65A3-9C6F-493B-B3A6-779346B29D0F}" dt="2023-02-21T08:17:28.324" v="472" actId="478"/>
          <ac:spMkLst>
            <pc:docMk/>
            <pc:sldMk cId="1573891066" sldId="2145708093"/>
            <ac:spMk id="27" creationId="{F7E6EDF6-5BE1-2F59-B61C-4EF1B41E20A9}"/>
          </ac:spMkLst>
        </pc:spChg>
        <pc:grpChg chg="del mod">
          <ac:chgData name="BEAUCOR, Maxime" userId="82b89356-8230-42c3-91af-b80728c55b32" providerId="ADAL" clId="{9E5F65A3-9C6F-493B-B3A6-779346B29D0F}" dt="2023-02-21T08:17:29.691" v="474" actId="478"/>
          <ac:grpSpMkLst>
            <pc:docMk/>
            <pc:sldMk cId="1573891066" sldId="2145708093"/>
            <ac:grpSpMk id="4" creationId="{0A671A0B-730B-9ADE-3FB8-38AC8879649E}"/>
          </ac:grpSpMkLst>
        </pc:grpChg>
        <pc:grpChg chg="del mod">
          <ac:chgData name="BEAUCOR, Maxime" userId="82b89356-8230-42c3-91af-b80728c55b32" providerId="ADAL" clId="{9E5F65A3-9C6F-493B-B3A6-779346B29D0F}" dt="2023-02-21T08:17:29.691" v="474" actId="478"/>
          <ac:grpSpMkLst>
            <pc:docMk/>
            <pc:sldMk cId="1573891066" sldId="2145708093"/>
            <ac:grpSpMk id="6" creationId="{52C4A5DB-431B-F3CB-3396-224054E58050}"/>
          </ac:grpSpMkLst>
        </pc:grpChg>
        <pc:grpChg chg="del mod">
          <ac:chgData name="BEAUCOR, Maxime" userId="82b89356-8230-42c3-91af-b80728c55b32" providerId="ADAL" clId="{9E5F65A3-9C6F-493B-B3A6-779346B29D0F}" dt="2023-02-21T08:17:31.394" v="476" actId="478"/>
          <ac:grpSpMkLst>
            <pc:docMk/>
            <pc:sldMk cId="1573891066" sldId="2145708093"/>
            <ac:grpSpMk id="8" creationId="{D3CD73DA-468A-9BF4-973C-76D60AF00017}"/>
          </ac:grpSpMkLst>
        </pc:grpChg>
        <pc:grpChg chg="del mod">
          <ac:chgData name="BEAUCOR, Maxime" userId="82b89356-8230-42c3-91af-b80728c55b32" providerId="ADAL" clId="{9E5F65A3-9C6F-493B-B3A6-779346B29D0F}" dt="2023-02-21T08:17:31.394" v="476" actId="478"/>
          <ac:grpSpMkLst>
            <pc:docMk/>
            <pc:sldMk cId="1573891066" sldId="2145708093"/>
            <ac:grpSpMk id="9" creationId="{30A801FA-5F74-14B9-B9BA-F17484E23CA9}"/>
          </ac:grpSpMkLst>
        </pc:grpChg>
        <pc:picChg chg="del mod">
          <ac:chgData name="BEAUCOR, Maxime" userId="82b89356-8230-42c3-91af-b80728c55b32" providerId="ADAL" clId="{9E5F65A3-9C6F-493B-B3A6-779346B29D0F}" dt="2023-02-21T08:17:29.691" v="474" actId="478"/>
          <ac:picMkLst>
            <pc:docMk/>
            <pc:sldMk cId="1573891066" sldId="2145708093"/>
            <ac:picMk id="2" creationId="{E7673603-D542-07E5-159B-11741491F98D}"/>
          </ac:picMkLst>
        </pc:picChg>
      </pc:sldChg>
      <pc:sldChg chg="delSp modSp mod">
        <pc:chgData name="BEAUCOR, Maxime" userId="82b89356-8230-42c3-91af-b80728c55b32" providerId="ADAL" clId="{9E5F65A3-9C6F-493B-B3A6-779346B29D0F}" dt="2023-02-21T07:58:49.422" v="270" actId="20577"/>
        <pc:sldMkLst>
          <pc:docMk/>
          <pc:sldMk cId="2693455851" sldId="2145708097"/>
        </pc:sldMkLst>
        <pc:spChg chg="mod">
          <ac:chgData name="BEAUCOR, Maxime" userId="82b89356-8230-42c3-91af-b80728c55b32" providerId="ADAL" clId="{9E5F65A3-9C6F-493B-B3A6-779346B29D0F}" dt="2023-02-21T07:58:49.422" v="270" actId="20577"/>
          <ac:spMkLst>
            <pc:docMk/>
            <pc:sldMk cId="2693455851" sldId="2145708097"/>
            <ac:spMk id="23" creationId="{4E738D0E-200A-736E-78FA-7C0C0DFA13E6}"/>
          </ac:spMkLst>
        </pc:spChg>
        <pc:spChg chg="del mod">
          <ac:chgData name="BEAUCOR, Maxime" userId="82b89356-8230-42c3-91af-b80728c55b32" providerId="ADAL" clId="{9E5F65A3-9C6F-493B-B3A6-779346B29D0F}" dt="2023-02-21T07:46:46.502" v="86" actId="478"/>
          <ac:spMkLst>
            <pc:docMk/>
            <pc:sldMk cId="2693455851" sldId="2145708097"/>
            <ac:spMk id="25" creationId="{0F033C40-C49C-5D66-6BF5-AE02362225CA}"/>
          </ac:spMkLst>
        </pc:spChg>
        <pc:spChg chg="mod">
          <ac:chgData name="BEAUCOR, Maxime" userId="82b89356-8230-42c3-91af-b80728c55b32" providerId="ADAL" clId="{9E5F65A3-9C6F-493B-B3A6-779346B29D0F}" dt="2023-02-21T07:58:25.446" v="232" actId="2085"/>
          <ac:spMkLst>
            <pc:docMk/>
            <pc:sldMk cId="2693455851" sldId="2145708097"/>
            <ac:spMk id="26" creationId="{DC4357C4-95CC-DDDF-FCCE-95C6B2F9B518}"/>
          </ac:spMkLst>
        </pc:spChg>
        <pc:spChg chg="del mod">
          <ac:chgData name="BEAUCOR, Maxime" userId="82b89356-8230-42c3-91af-b80728c55b32" providerId="ADAL" clId="{9E5F65A3-9C6F-493B-B3A6-779346B29D0F}" dt="2023-02-21T07:46:45.998" v="85" actId="478"/>
          <ac:spMkLst>
            <pc:docMk/>
            <pc:sldMk cId="2693455851" sldId="2145708097"/>
            <ac:spMk id="27" creationId="{634D47F4-1EBD-82BE-2CB4-8CC74C325DAC}"/>
          </ac:spMkLst>
        </pc:spChg>
        <pc:spChg chg="del mod">
          <ac:chgData name="BEAUCOR, Maxime" userId="82b89356-8230-42c3-91af-b80728c55b32" providerId="ADAL" clId="{9E5F65A3-9C6F-493B-B3A6-779346B29D0F}" dt="2023-02-21T07:46:25.042" v="60" actId="478"/>
          <ac:spMkLst>
            <pc:docMk/>
            <pc:sldMk cId="2693455851" sldId="2145708097"/>
            <ac:spMk id="31" creationId="{EC3C93C5-B6D7-6157-7E8E-99CA3A60E7AA}"/>
          </ac:spMkLst>
        </pc:spChg>
        <pc:picChg chg="del">
          <ac:chgData name="BEAUCOR, Maxime" userId="82b89356-8230-42c3-91af-b80728c55b32" providerId="ADAL" clId="{9E5F65A3-9C6F-493B-B3A6-779346B29D0F}" dt="2023-02-21T07:45:41.205" v="5" actId="478"/>
          <ac:picMkLst>
            <pc:docMk/>
            <pc:sldMk cId="2693455851" sldId="2145708097"/>
            <ac:picMk id="29" creationId="{1A40F470-26D6-F0DC-F0E0-D5333C9DCE10}"/>
          </ac:picMkLst>
        </pc:picChg>
        <pc:picChg chg="del">
          <ac:chgData name="BEAUCOR, Maxime" userId="82b89356-8230-42c3-91af-b80728c55b32" providerId="ADAL" clId="{9E5F65A3-9C6F-493B-B3A6-779346B29D0F}" dt="2023-02-21T07:45:42.357" v="6" actId="478"/>
          <ac:picMkLst>
            <pc:docMk/>
            <pc:sldMk cId="2693455851" sldId="2145708097"/>
            <ac:picMk id="30" creationId="{0E1A5FE6-A7CE-A29A-435B-27A5032E1B3C}"/>
          </ac:picMkLst>
        </pc:picChg>
      </pc:sldChg>
      <pc:sldChg chg="addSp delSp modSp mod">
        <pc:chgData name="BEAUCOR, Maxime" userId="82b89356-8230-42c3-91af-b80728c55b32" providerId="ADAL" clId="{9E5F65A3-9C6F-493B-B3A6-779346B29D0F}" dt="2023-02-21T08:45:05.687" v="1094" actId="20577"/>
        <pc:sldMkLst>
          <pc:docMk/>
          <pc:sldMk cId="2805825716" sldId="2145708100"/>
        </pc:sldMkLst>
        <pc:spChg chg="del mod">
          <ac:chgData name="BEAUCOR, Maxime" userId="82b89356-8230-42c3-91af-b80728c55b32" providerId="ADAL" clId="{9E5F65A3-9C6F-493B-B3A6-779346B29D0F}" dt="2023-02-21T08:44:50.540" v="1070" actId="478"/>
          <ac:spMkLst>
            <pc:docMk/>
            <pc:sldMk cId="2805825716" sldId="2145708100"/>
            <ac:spMk id="3" creationId="{4EE60F6D-DA5D-B353-F8DB-835F299EFFD5}"/>
          </ac:spMkLst>
        </pc:spChg>
        <pc:spChg chg="del">
          <ac:chgData name="BEAUCOR, Maxime" userId="82b89356-8230-42c3-91af-b80728c55b32" providerId="ADAL" clId="{9E5F65A3-9C6F-493B-B3A6-779346B29D0F}" dt="2023-02-21T08:42:45.786" v="1003" actId="478"/>
          <ac:spMkLst>
            <pc:docMk/>
            <pc:sldMk cId="2805825716" sldId="2145708100"/>
            <ac:spMk id="8" creationId="{98AA737D-5328-E467-F9D0-A3C111CF9D54}"/>
          </ac:spMkLst>
        </pc:spChg>
        <pc:spChg chg="del mod">
          <ac:chgData name="BEAUCOR, Maxime" userId="82b89356-8230-42c3-91af-b80728c55b32" providerId="ADAL" clId="{9E5F65A3-9C6F-493B-B3A6-779346B29D0F}" dt="2023-02-21T08:44:49.336" v="1068" actId="478"/>
          <ac:spMkLst>
            <pc:docMk/>
            <pc:sldMk cId="2805825716" sldId="2145708100"/>
            <ac:spMk id="10" creationId="{1D9D363D-C7DF-7D40-E5E8-81A40FEA0D08}"/>
          </ac:spMkLst>
        </pc:spChg>
        <pc:spChg chg="mod">
          <ac:chgData name="BEAUCOR, Maxime" userId="82b89356-8230-42c3-91af-b80728c55b32" providerId="ADAL" clId="{9E5F65A3-9C6F-493B-B3A6-779346B29D0F}" dt="2023-02-21T08:44:14.766" v="1044" actId="408"/>
          <ac:spMkLst>
            <pc:docMk/>
            <pc:sldMk cId="2805825716" sldId="2145708100"/>
            <ac:spMk id="13" creationId="{B5D7FF3A-0010-3AC5-CD0F-F2327F541501}"/>
          </ac:spMkLst>
        </pc:spChg>
        <pc:spChg chg="add mod">
          <ac:chgData name="BEAUCOR, Maxime" userId="82b89356-8230-42c3-91af-b80728c55b32" providerId="ADAL" clId="{9E5F65A3-9C6F-493B-B3A6-779346B29D0F}" dt="2023-02-21T08:45:05.687" v="1094" actId="20577"/>
          <ac:spMkLst>
            <pc:docMk/>
            <pc:sldMk cId="2805825716" sldId="2145708100"/>
            <ac:spMk id="15" creationId="{F954D7C8-B79C-D11F-46DB-4A8091FCED7B}"/>
          </ac:spMkLst>
        </pc:spChg>
        <pc:spChg chg="del mod">
          <ac:chgData name="BEAUCOR, Maxime" userId="82b89356-8230-42c3-91af-b80728c55b32" providerId="ADAL" clId="{9E5F65A3-9C6F-493B-B3A6-779346B29D0F}" dt="2023-02-21T08:44:23.129" v="1049" actId="478"/>
          <ac:spMkLst>
            <pc:docMk/>
            <pc:sldMk cId="2805825716" sldId="2145708100"/>
            <ac:spMk id="18" creationId="{D6217EB6-5878-1E29-A782-8337E364F6CE}"/>
          </ac:spMkLst>
        </pc:spChg>
        <pc:spChg chg="del mod">
          <ac:chgData name="BEAUCOR, Maxime" userId="82b89356-8230-42c3-91af-b80728c55b32" providerId="ADAL" clId="{9E5F65A3-9C6F-493B-B3A6-779346B29D0F}" dt="2023-02-21T08:44:49.839" v="1069" actId="478"/>
          <ac:spMkLst>
            <pc:docMk/>
            <pc:sldMk cId="2805825716" sldId="2145708100"/>
            <ac:spMk id="25" creationId="{3A346AAF-CA75-413C-F5FF-3A10B7F1370F}"/>
          </ac:spMkLst>
        </pc:spChg>
        <pc:grpChg chg="add mod">
          <ac:chgData name="BEAUCOR, Maxime" userId="82b89356-8230-42c3-91af-b80728c55b32" providerId="ADAL" clId="{9E5F65A3-9C6F-493B-B3A6-779346B29D0F}" dt="2023-02-21T08:43:59.583" v="1029" actId="1036"/>
          <ac:grpSpMkLst>
            <pc:docMk/>
            <pc:sldMk cId="2805825716" sldId="2145708100"/>
            <ac:grpSpMk id="2" creationId="{AD232742-D1D6-1C3F-9BFA-137B0526B7B4}"/>
          </ac:grpSpMkLst>
        </pc:grpChg>
        <pc:grpChg chg="mod">
          <ac:chgData name="BEAUCOR, Maxime" userId="82b89356-8230-42c3-91af-b80728c55b32" providerId="ADAL" clId="{9E5F65A3-9C6F-493B-B3A6-779346B29D0F}" dt="2023-02-21T08:44:04.082" v="1030" actId="1076"/>
          <ac:grpSpMkLst>
            <pc:docMk/>
            <pc:sldMk cId="2805825716" sldId="2145708100"/>
            <ac:grpSpMk id="9" creationId="{8ECB2762-2567-0351-7B0E-0E4B7B8CB1B3}"/>
          </ac:grpSpMkLst>
        </pc:grpChg>
        <pc:grpChg chg="del mod">
          <ac:chgData name="BEAUCOR, Maxime" userId="82b89356-8230-42c3-91af-b80728c55b32" providerId="ADAL" clId="{9E5F65A3-9C6F-493B-B3A6-779346B29D0F}" dt="2023-02-21T08:44:50.540" v="1070" actId="478"/>
          <ac:grpSpMkLst>
            <pc:docMk/>
            <pc:sldMk cId="2805825716" sldId="2145708100"/>
            <ac:grpSpMk id="29" creationId="{6C65DE49-8454-15D0-87B2-426400CF9810}"/>
          </ac:grpSpMkLst>
        </pc:grpChg>
        <pc:picChg chg="mod">
          <ac:chgData name="BEAUCOR, Maxime" userId="82b89356-8230-42c3-91af-b80728c55b32" providerId="ADAL" clId="{9E5F65A3-9C6F-493B-B3A6-779346B29D0F}" dt="2023-02-21T08:44:04.082" v="1030" actId="1076"/>
          <ac:picMkLst>
            <pc:docMk/>
            <pc:sldMk cId="2805825716" sldId="2145708100"/>
            <ac:picMk id="31" creationId="{72D49B6F-A5FB-8F2A-64F2-44986814B2AD}"/>
          </ac:picMkLst>
        </pc:picChg>
        <pc:cxnChg chg="mod">
          <ac:chgData name="BEAUCOR, Maxime" userId="82b89356-8230-42c3-91af-b80728c55b32" providerId="ADAL" clId="{9E5F65A3-9C6F-493B-B3A6-779346B29D0F}" dt="2023-02-21T08:43:54.556" v="1004"/>
          <ac:cxnSpMkLst>
            <pc:docMk/>
            <pc:sldMk cId="2805825716" sldId="2145708100"/>
            <ac:cxnSpMk id="12" creationId="{6541701F-0BA6-46DC-53EF-0DD6862B2A9A}"/>
          </ac:cxnSpMkLst>
        </pc:cxnChg>
      </pc:sldChg>
      <pc:sldChg chg="modSp mod">
        <pc:chgData name="BEAUCOR, Maxime" userId="82b89356-8230-42c3-91af-b80728c55b32" providerId="ADAL" clId="{9E5F65A3-9C6F-493B-B3A6-779346B29D0F}" dt="2023-02-21T07:59:25.481" v="275" actId="2711"/>
        <pc:sldMkLst>
          <pc:docMk/>
          <pc:sldMk cId="1517895154" sldId="2145708109"/>
        </pc:sldMkLst>
        <pc:spChg chg="mod">
          <ac:chgData name="BEAUCOR, Maxime" userId="82b89356-8230-42c3-91af-b80728c55b32" providerId="ADAL" clId="{9E5F65A3-9C6F-493B-B3A6-779346B29D0F}" dt="2023-02-21T07:59:19.137" v="274" actId="2711"/>
          <ac:spMkLst>
            <pc:docMk/>
            <pc:sldMk cId="1517895154" sldId="2145708109"/>
            <ac:spMk id="3" creationId="{DE4EEAC8-C8A4-3890-CB16-ED8956B18DD8}"/>
          </ac:spMkLst>
        </pc:spChg>
        <pc:spChg chg="mod">
          <ac:chgData name="BEAUCOR, Maxime" userId="82b89356-8230-42c3-91af-b80728c55b32" providerId="ADAL" clId="{9E5F65A3-9C6F-493B-B3A6-779346B29D0F}" dt="2023-02-21T07:59:25.481" v="275" actId="2711"/>
          <ac:spMkLst>
            <pc:docMk/>
            <pc:sldMk cId="1517895154" sldId="2145708109"/>
            <ac:spMk id="11" creationId="{1E7FDE2B-AB84-786D-00ED-22AC491528E7}"/>
          </ac:spMkLst>
        </pc:spChg>
      </pc:sldChg>
      <pc:sldChg chg="del">
        <pc:chgData name="BEAUCOR, Maxime" userId="82b89356-8230-42c3-91af-b80728c55b32" providerId="ADAL" clId="{9E5F65A3-9C6F-493B-B3A6-779346B29D0F}" dt="2023-02-21T07:51:58.823" v="162" actId="47"/>
        <pc:sldMkLst>
          <pc:docMk/>
          <pc:sldMk cId="3729459325" sldId="2145708135"/>
        </pc:sldMkLst>
      </pc:sldChg>
      <pc:sldChg chg="del">
        <pc:chgData name="BEAUCOR, Maxime" userId="82b89356-8230-42c3-91af-b80728c55b32" providerId="ADAL" clId="{9E5F65A3-9C6F-493B-B3A6-779346B29D0F}" dt="2023-02-21T08:37:31.167" v="905" actId="47"/>
        <pc:sldMkLst>
          <pc:docMk/>
          <pc:sldMk cId="2694333620" sldId="2145708137"/>
        </pc:sldMkLst>
      </pc:sldChg>
      <pc:sldChg chg="delSp modSp mod">
        <pc:chgData name="BEAUCOR, Maxime" userId="82b89356-8230-42c3-91af-b80728c55b32" providerId="ADAL" clId="{9E5F65A3-9C6F-493B-B3A6-779346B29D0F}" dt="2023-02-21T08:50:25.453" v="1305" actId="478"/>
        <pc:sldMkLst>
          <pc:docMk/>
          <pc:sldMk cId="658250196" sldId="2145708147"/>
        </pc:sldMkLst>
        <pc:spChg chg="del">
          <ac:chgData name="BEAUCOR, Maxime" userId="82b89356-8230-42c3-91af-b80728c55b32" providerId="ADAL" clId="{9E5F65A3-9C6F-493B-B3A6-779346B29D0F}" dt="2023-02-21T08:50:25.453" v="1305" actId="478"/>
          <ac:spMkLst>
            <pc:docMk/>
            <pc:sldMk cId="658250196" sldId="2145708147"/>
            <ac:spMk id="14" creationId="{F21513FA-3F0F-C97A-7219-32E8993A01F7}"/>
          </ac:spMkLst>
        </pc:spChg>
        <pc:spChg chg="mod">
          <ac:chgData name="BEAUCOR, Maxime" userId="82b89356-8230-42c3-91af-b80728c55b32" providerId="ADAL" clId="{9E5F65A3-9C6F-493B-B3A6-779346B29D0F}" dt="2023-02-21T08:50:23.597" v="1304" actId="108"/>
          <ac:spMkLst>
            <pc:docMk/>
            <pc:sldMk cId="658250196" sldId="2145708147"/>
            <ac:spMk id="15" creationId="{DA10C61E-479F-91A3-F618-88DA8FEE8E00}"/>
          </ac:spMkLst>
        </pc:spChg>
      </pc:sldChg>
      <pc:sldChg chg="del">
        <pc:chgData name="BEAUCOR, Maxime" userId="82b89356-8230-42c3-91af-b80728c55b32" providerId="ADAL" clId="{9E5F65A3-9C6F-493B-B3A6-779346B29D0F}" dt="2023-02-21T08:11:18.018" v="400" actId="47"/>
        <pc:sldMkLst>
          <pc:docMk/>
          <pc:sldMk cId="3275296315" sldId="2145708149"/>
        </pc:sldMkLst>
      </pc:sldChg>
      <pc:sldChg chg="delSp modSp mod">
        <pc:chgData name="BEAUCOR, Maxime" userId="82b89356-8230-42c3-91af-b80728c55b32" providerId="ADAL" clId="{9E5F65A3-9C6F-493B-B3A6-779346B29D0F}" dt="2023-02-21T08:52:06.700" v="1343" actId="478"/>
        <pc:sldMkLst>
          <pc:docMk/>
          <pc:sldMk cId="1789113570" sldId="2145708150"/>
        </pc:sldMkLst>
        <pc:spChg chg="mod">
          <ac:chgData name="BEAUCOR, Maxime" userId="82b89356-8230-42c3-91af-b80728c55b32" providerId="ADAL" clId="{9E5F65A3-9C6F-493B-B3A6-779346B29D0F}" dt="2023-02-21T08:47:41.937" v="1194" actId="20577"/>
          <ac:spMkLst>
            <pc:docMk/>
            <pc:sldMk cId="1789113570" sldId="2145708150"/>
            <ac:spMk id="12" creationId="{F0A0997E-46F6-8895-30B0-D5CD34A89F55}"/>
          </ac:spMkLst>
        </pc:spChg>
        <pc:spChg chg="mod">
          <ac:chgData name="BEAUCOR, Maxime" userId="82b89356-8230-42c3-91af-b80728c55b32" providerId="ADAL" clId="{9E5F65A3-9C6F-493B-B3A6-779346B29D0F}" dt="2023-02-21T08:48:34.373" v="1242" actId="20577"/>
          <ac:spMkLst>
            <pc:docMk/>
            <pc:sldMk cId="1789113570" sldId="2145708150"/>
            <ac:spMk id="13" creationId="{9A8D94CE-E62C-29B9-0F00-BD4A3C4986E7}"/>
          </ac:spMkLst>
        </pc:spChg>
        <pc:spChg chg="del">
          <ac:chgData name="BEAUCOR, Maxime" userId="82b89356-8230-42c3-91af-b80728c55b32" providerId="ADAL" clId="{9E5F65A3-9C6F-493B-B3A6-779346B29D0F}" dt="2023-02-21T08:52:06.700" v="1343" actId="478"/>
          <ac:spMkLst>
            <pc:docMk/>
            <pc:sldMk cId="1789113570" sldId="2145708150"/>
            <ac:spMk id="28" creationId="{D5E4C7D2-C5DD-5618-2FE6-710A4E4AF6F8}"/>
          </ac:spMkLst>
        </pc:spChg>
      </pc:sldChg>
      <pc:sldChg chg="delSp mod">
        <pc:chgData name="BEAUCOR, Maxime" userId="82b89356-8230-42c3-91af-b80728c55b32" providerId="ADAL" clId="{9E5F65A3-9C6F-493B-B3A6-779346B29D0F}" dt="2023-02-21T08:51:46.323" v="1340" actId="478"/>
        <pc:sldMkLst>
          <pc:docMk/>
          <pc:sldMk cId="2288027425" sldId="2145708151"/>
        </pc:sldMkLst>
        <pc:spChg chg="del">
          <ac:chgData name="BEAUCOR, Maxime" userId="82b89356-8230-42c3-91af-b80728c55b32" providerId="ADAL" clId="{9E5F65A3-9C6F-493B-B3A6-779346B29D0F}" dt="2023-02-21T08:51:46.323" v="1340" actId="478"/>
          <ac:spMkLst>
            <pc:docMk/>
            <pc:sldMk cId="2288027425" sldId="2145708151"/>
            <ac:spMk id="13" creationId="{4B83C4C7-3BDC-42C1-ADD7-057504593942}"/>
          </ac:spMkLst>
        </pc:spChg>
      </pc:sldChg>
      <pc:sldChg chg="delSp mod">
        <pc:chgData name="BEAUCOR, Maxime" userId="82b89356-8230-42c3-91af-b80728c55b32" providerId="ADAL" clId="{9E5F65A3-9C6F-493B-B3A6-779346B29D0F}" dt="2023-02-21T08:51:50.066" v="1342" actId="478"/>
        <pc:sldMkLst>
          <pc:docMk/>
          <pc:sldMk cId="1847221398" sldId="2145708152"/>
        </pc:sldMkLst>
        <pc:spChg chg="del">
          <ac:chgData name="BEAUCOR, Maxime" userId="82b89356-8230-42c3-91af-b80728c55b32" providerId="ADAL" clId="{9E5F65A3-9C6F-493B-B3A6-779346B29D0F}" dt="2023-02-21T08:51:50.066" v="1342" actId="478"/>
          <ac:spMkLst>
            <pc:docMk/>
            <pc:sldMk cId="1847221398" sldId="2145708152"/>
            <ac:spMk id="51" creationId="{92A41942-9C5E-E2E6-873B-DA4AFAEC6612}"/>
          </ac:spMkLst>
        </pc:spChg>
      </pc:sldChg>
      <pc:sldChg chg="addSp modSp add mod">
        <pc:chgData name="BEAUCOR, Maxime" userId="82b89356-8230-42c3-91af-b80728c55b32" providerId="ADAL" clId="{9E5F65A3-9C6F-493B-B3A6-779346B29D0F}" dt="2023-02-21T08:09:54.791" v="370" actId="207"/>
        <pc:sldMkLst>
          <pc:docMk/>
          <pc:sldMk cId="1913037076" sldId="2145708153"/>
        </pc:sldMkLst>
        <pc:spChg chg="add mod ord">
          <ac:chgData name="BEAUCOR, Maxime" userId="82b89356-8230-42c3-91af-b80728c55b32" providerId="ADAL" clId="{9E5F65A3-9C6F-493B-B3A6-779346B29D0F}" dt="2023-02-21T08:08:16.873" v="329" actId="167"/>
          <ac:spMkLst>
            <pc:docMk/>
            <pc:sldMk cId="1913037076" sldId="2145708153"/>
            <ac:spMk id="2" creationId="{A15EF105-22EC-6B6C-3D82-5E4823942A3D}"/>
          </ac:spMkLst>
        </pc:spChg>
        <pc:spChg chg="add mod">
          <ac:chgData name="BEAUCOR, Maxime" userId="82b89356-8230-42c3-91af-b80728c55b32" providerId="ADAL" clId="{9E5F65A3-9C6F-493B-B3A6-779346B29D0F}" dt="2023-02-21T08:08:21.750" v="331"/>
          <ac:spMkLst>
            <pc:docMk/>
            <pc:sldMk cId="1913037076" sldId="2145708153"/>
            <ac:spMk id="3" creationId="{4345E5FE-911A-ED80-858C-32367501BA1F}"/>
          </ac:spMkLst>
        </pc:spChg>
        <pc:spChg chg="mod">
          <ac:chgData name="BEAUCOR, Maxime" userId="82b89356-8230-42c3-91af-b80728c55b32" providerId="ADAL" clId="{9E5F65A3-9C6F-493B-B3A6-779346B29D0F}" dt="2023-02-21T08:08:43.379" v="339" actId="20577"/>
          <ac:spMkLst>
            <pc:docMk/>
            <pc:sldMk cId="1913037076" sldId="2145708153"/>
            <ac:spMk id="7" creationId="{00000000-0000-0000-0000-000000000000}"/>
          </ac:spMkLst>
        </pc:spChg>
        <pc:spChg chg="mod">
          <ac:chgData name="BEAUCOR, Maxime" userId="82b89356-8230-42c3-91af-b80728c55b32" providerId="ADAL" clId="{9E5F65A3-9C6F-493B-B3A6-779346B29D0F}" dt="2023-02-21T08:02:04.887" v="296" actId="20577"/>
          <ac:spMkLst>
            <pc:docMk/>
            <pc:sldMk cId="1913037076" sldId="2145708153"/>
            <ac:spMk id="80" creationId="{6B66E503-89B6-ADBE-DB37-ACC916332D3F}"/>
          </ac:spMkLst>
        </pc:spChg>
        <pc:graphicFrameChg chg="modGraphic">
          <ac:chgData name="BEAUCOR, Maxime" userId="82b89356-8230-42c3-91af-b80728c55b32" providerId="ADAL" clId="{9E5F65A3-9C6F-493B-B3A6-779346B29D0F}" dt="2023-02-21T08:09:54.791" v="370" actId="207"/>
          <ac:graphicFrameMkLst>
            <pc:docMk/>
            <pc:sldMk cId="1913037076" sldId="2145708153"/>
            <ac:graphicFrameMk id="10" creationId="{00000000-0000-0000-0000-000000000000}"/>
          </ac:graphicFrameMkLst>
        </pc:graphicFrameChg>
        <pc:graphicFrameChg chg="mod modGraphic">
          <ac:chgData name="BEAUCOR, Maxime" userId="82b89356-8230-42c3-91af-b80728c55b32" providerId="ADAL" clId="{9E5F65A3-9C6F-493B-B3A6-779346B29D0F}" dt="2023-02-21T08:09:38.176" v="368" actId="1037"/>
          <ac:graphicFrameMkLst>
            <pc:docMk/>
            <pc:sldMk cId="1913037076" sldId="2145708153"/>
            <ac:graphicFrameMk id="12" creationId="{00000000-0000-0000-0000-000000000000}"/>
          </ac:graphicFrameMkLst>
        </pc:graphicFrameChg>
      </pc:sldChg>
      <pc:sldChg chg="addSp modSp add mod">
        <pc:chgData name="BEAUCOR, Maxime" userId="82b89356-8230-42c3-91af-b80728c55b32" providerId="ADAL" clId="{9E5F65A3-9C6F-493B-B3A6-779346B29D0F}" dt="2023-02-21T08:10:12.775" v="373" actId="167"/>
        <pc:sldMkLst>
          <pc:docMk/>
          <pc:sldMk cId="1091530563" sldId="2145708154"/>
        </pc:sldMkLst>
        <pc:spChg chg="add mod">
          <ac:chgData name="BEAUCOR, Maxime" userId="82b89356-8230-42c3-91af-b80728c55b32" providerId="ADAL" clId="{9E5F65A3-9C6F-493B-B3A6-779346B29D0F}" dt="2023-02-21T08:08:22.990" v="332"/>
          <ac:spMkLst>
            <pc:docMk/>
            <pc:sldMk cId="1091530563" sldId="2145708154"/>
            <ac:spMk id="2" creationId="{23C81448-42EB-6945-EDCC-EB0BD171BF06}"/>
          </ac:spMkLst>
        </pc:spChg>
        <pc:spChg chg="add mod ord">
          <ac:chgData name="BEAUCOR, Maxime" userId="82b89356-8230-42c3-91af-b80728c55b32" providerId="ADAL" clId="{9E5F65A3-9C6F-493B-B3A6-779346B29D0F}" dt="2023-02-21T08:10:12.775" v="373" actId="167"/>
          <ac:spMkLst>
            <pc:docMk/>
            <pc:sldMk cId="1091530563" sldId="2145708154"/>
            <ac:spMk id="3" creationId="{75898D67-6AEE-7C96-DAD2-93A98FA21FB1}"/>
          </ac:spMkLst>
        </pc:spChg>
        <pc:spChg chg="mod">
          <ac:chgData name="BEAUCOR, Maxime" userId="82b89356-8230-42c3-91af-b80728c55b32" providerId="ADAL" clId="{9E5F65A3-9C6F-493B-B3A6-779346B29D0F}" dt="2023-02-21T08:10:07.174" v="371" actId="465"/>
          <ac:spMkLst>
            <pc:docMk/>
            <pc:sldMk cId="1091530563" sldId="2145708154"/>
            <ac:spMk id="20" creationId="{2D7296D5-7B8F-908B-0928-4FB8DAB62E18}"/>
          </ac:spMkLst>
        </pc:spChg>
      </pc:sldChg>
      <pc:sldChg chg="addSp modSp add">
        <pc:chgData name="BEAUCOR, Maxime" userId="82b89356-8230-42c3-91af-b80728c55b32" providerId="ADAL" clId="{9E5F65A3-9C6F-493B-B3A6-779346B29D0F}" dt="2023-02-21T08:08:24.142" v="333"/>
        <pc:sldMkLst>
          <pc:docMk/>
          <pc:sldMk cId="408370435" sldId="2145708155"/>
        </pc:sldMkLst>
        <pc:spChg chg="add mod">
          <ac:chgData name="BEAUCOR, Maxime" userId="82b89356-8230-42c3-91af-b80728c55b32" providerId="ADAL" clId="{9E5F65A3-9C6F-493B-B3A6-779346B29D0F}" dt="2023-02-21T08:08:24.142" v="333"/>
          <ac:spMkLst>
            <pc:docMk/>
            <pc:sldMk cId="408370435" sldId="2145708155"/>
            <ac:spMk id="3" creationId="{3B27D442-44F4-5922-D918-171FC1E7BF7D}"/>
          </ac:spMkLst>
        </pc:spChg>
      </pc:sldChg>
      <pc:sldChg chg="addSp delSp modSp add mod">
        <pc:chgData name="BEAUCOR, Maxime" userId="82b89356-8230-42c3-91af-b80728c55b32" providerId="ADAL" clId="{9E5F65A3-9C6F-493B-B3A6-779346B29D0F}" dt="2023-02-21T07:50:37.250" v="124" actId="20577"/>
        <pc:sldMkLst>
          <pc:docMk/>
          <pc:sldMk cId="313986553" sldId="2145708226"/>
        </pc:sldMkLst>
        <pc:spChg chg="del">
          <ac:chgData name="BEAUCOR, Maxime" userId="82b89356-8230-42c3-91af-b80728c55b32" providerId="ADAL" clId="{9E5F65A3-9C6F-493B-B3A6-779346B29D0F}" dt="2023-02-21T07:49:49.041" v="88" actId="478"/>
          <ac:spMkLst>
            <pc:docMk/>
            <pc:sldMk cId="313986553" sldId="2145708226"/>
            <ac:spMk id="2" creationId="{00000000-0000-0000-0000-000000000000}"/>
          </ac:spMkLst>
        </pc:spChg>
        <pc:spChg chg="mod">
          <ac:chgData name="BEAUCOR, Maxime" userId="82b89356-8230-42c3-91af-b80728c55b32" providerId="ADAL" clId="{9E5F65A3-9C6F-493B-B3A6-779346B29D0F}" dt="2023-02-21T07:50:37.250" v="124" actId="20577"/>
          <ac:spMkLst>
            <pc:docMk/>
            <pc:sldMk cId="313986553" sldId="2145708226"/>
            <ac:spMk id="5" creationId="{00000000-0000-0000-0000-000000000000}"/>
          </ac:spMkLst>
        </pc:spChg>
        <pc:spChg chg="add del mod">
          <ac:chgData name="BEAUCOR, Maxime" userId="82b89356-8230-42c3-91af-b80728c55b32" providerId="ADAL" clId="{9E5F65A3-9C6F-493B-B3A6-779346B29D0F}" dt="2023-02-21T07:49:50.089" v="89" actId="478"/>
          <ac:spMkLst>
            <pc:docMk/>
            <pc:sldMk cId="313986553" sldId="2145708226"/>
            <ac:spMk id="6" creationId="{B5FA884B-B068-89DC-B553-0BA26FF6B273}"/>
          </ac:spMkLst>
        </pc:spChg>
        <pc:spChg chg="mod">
          <ac:chgData name="BEAUCOR, Maxime" userId="82b89356-8230-42c3-91af-b80728c55b32" providerId="ADAL" clId="{9E5F65A3-9C6F-493B-B3A6-779346B29D0F}" dt="2023-02-21T07:50:07.628" v="114" actId="408"/>
          <ac:spMkLst>
            <pc:docMk/>
            <pc:sldMk cId="313986553" sldId="2145708226"/>
            <ac:spMk id="10" creationId="{9A651520-7746-3E3B-DA42-257470BF6076}"/>
          </ac:spMkLst>
        </pc:spChg>
        <pc:spChg chg="del">
          <ac:chgData name="BEAUCOR, Maxime" userId="82b89356-8230-42c3-91af-b80728c55b32" providerId="ADAL" clId="{9E5F65A3-9C6F-493B-B3A6-779346B29D0F}" dt="2023-02-21T07:49:51.346" v="90" actId="478"/>
          <ac:spMkLst>
            <pc:docMk/>
            <pc:sldMk cId="313986553" sldId="2145708226"/>
            <ac:spMk id="38" creationId="{ABE2FAB2-BA8A-C804-9ACE-C0FD7A5F6628}"/>
          </ac:spMkLst>
        </pc:spChg>
        <pc:grpChg chg="add mod">
          <ac:chgData name="BEAUCOR, Maxime" userId="82b89356-8230-42c3-91af-b80728c55b32" providerId="ADAL" clId="{9E5F65A3-9C6F-493B-B3A6-779346B29D0F}" dt="2023-02-21T07:49:57.884" v="92"/>
          <ac:grpSpMkLst>
            <pc:docMk/>
            <pc:sldMk cId="313986553" sldId="2145708226"/>
            <ac:grpSpMk id="7" creationId="{99562D40-37BA-8D70-C467-5B88864D087F}"/>
          </ac:grpSpMkLst>
        </pc:grpChg>
        <pc:graphicFrameChg chg="mod modGraphic">
          <ac:chgData name="BEAUCOR, Maxime" userId="82b89356-8230-42c3-91af-b80728c55b32" providerId="ADAL" clId="{9E5F65A3-9C6F-493B-B3A6-779346B29D0F}" dt="2023-02-21T07:50:33.387" v="121" actId="408"/>
          <ac:graphicFrameMkLst>
            <pc:docMk/>
            <pc:sldMk cId="313986553" sldId="2145708226"/>
            <ac:graphicFrameMk id="9" creationId="{217C0635-3BFA-450B-3978-52B2F4EAE776}"/>
          </ac:graphicFrameMkLst>
        </pc:graphicFrameChg>
        <pc:cxnChg chg="mod">
          <ac:chgData name="BEAUCOR, Maxime" userId="82b89356-8230-42c3-91af-b80728c55b32" providerId="ADAL" clId="{9E5F65A3-9C6F-493B-B3A6-779346B29D0F}" dt="2023-02-21T07:49:57.884" v="92"/>
          <ac:cxnSpMkLst>
            <pc:docMk/>
            <pc:sldMk cId="313986553" sldId="2145708226"/>
            <ac:cxnSpMk id="8" creationId="{7D4C3E37-B595-D13E-E42D-77448431FB93}"/>
          </ac:cxnSpMkLst>
        </pc:cxnChg>
      </pc:sldChg>
      <pc:sldChg chg="addSp modSp add mod">
        <pc:chgData name="BEAUCOR, Maxime" userId="82b89356-8230-42c3-91af-b80728c55b32" providerId="ADAL" clId="{9E5F65A3-9C6F-493B-B3A6-779346B29D0F}" dt="2023-02-21T07:51:46.159" v="160" actId="554"/>
        <pc:sldMkLst>
          <pc:docMk/>
          <pc:sldMk cId="1469044602" sldId="2145708227"/>
        </pc:sldMkLst>
        <pc:spChg chg="mod">
          <ac:chgData name="BEAUCOR, Maxime" userId="82b89356-8230-42c3-91af-b80728c55b32" providerId="ADAL" clId="{9E5F65A3-9C6F-493B-B3A6-779346B29D0F}" dt="2023-02-21T07:51:46.159" v="160" actId="554"/>
          <ac:spMkLst>
            <pc:docMk/>
            <pc:sldMk cId="1469044602" sldId="2145708227"/>
            <ac:spMk id="5" creationId="{00000000-0000-0000-0000-000000000000}"/>
          </ac:spMkLst>
        </pc:spChg>
        <pc:spChg chg="mod">
          <ac:chgData name="BEAUCOR, Maxime" userId="82b89356-8230-42c3-91af-b80728c55b32" providerId="ADAL" clId="{9E5F65A3-9C6F-493B-B3A6-779346B29D0F}" dt="2023-02-21T07:51:46.159" v="160" actId="554"/>
          <ac:spMkLst>
            <pc:docMk/>
            <pc:sldMk cId="1469044602" sldId="2145708227"/>
            <ac:spMk id="9" creationId="{00000000-0000-0000-0000-000000000000}"/>
          </ac:spMkLst>
        </pc:spChg>
        <pc:spChg chg="mod">
          <ac:chgData name="BEAUCOR, Maxime" userId="82b89356-8230-42c3-91af-b80728c55b32" providerId="ADAL" clId="{9E5F65A3-9C6F-493B-B3A6-779346B29D0F}" dt="2023-02-21T07:51:46.159" v="160" actId="554"/>
          <ac:spMkLst>
            <pc:docMk/>
            <pc:sldMk cId="1469044602" sldId="2145708227"/>
            <ac:spMk id="15" creationId="{00000000-0000-0000-0000-000000000000}"/>
          </ac:spMkLst>
        </pc:spChg>
        <pc:spChg chg="mod">
          <ac:chgData name="BEAUCOR, Maxime" userId="82b89356-8230-42c3-91af-b80728c55b32" providerId="ADAL" clId="{9E5F65A3-9C6F-493B-B3A6-779346B29D0F}" dt="2023-02-21T07:49:55.790" v="91" actId="164"/>
          <ac:spMkLst>
            <pc:docMk/>
            <pc:sldMk cId="1469044602" sldId="2145708227"/>
            <ac:spMk id="42" creationId="{95C5454D-C8B2-30D6-CCBD-2C30C4759E0B}"/>
          </ac:spMkLst>
        </pc:spChg>
        <pc:spChg chg="mod">
          <ac:chgData name="BEAUCOR, Maxime" userId="82b89356-8230-42c3-91af-b80728c55b32" providerId="ADAL" clId="{9E5F65A3-9C6F-493B-B3A6-779346B29D0F}" dt="2023-02-21T07:51:29.935" v="140" actId="554"/>
          <ac:spMkLst>
            <pc:docMk/>
            <pc:sldMk cId="1469044602" sldId="2145708227"/>
            <ac:spMk id="44" creationId="{2E39DB8E-E8B8-FECD-5FD6-ABF4AB20BB03}"/>
          </ac:spMkLst>
        </pc:spChg>
        <pc:spChg chg="mod">
          <ac:chgData name="BEAUCOR, Maxime" userId="82b89356-8230-42c3-91af-b80728c55b32" providerId="ADAL" clId="{9E5F65A3-9C6F-493B-B3A6-779346B29D0F}" dt="2023-02-21T07:51:26.864" v="139" actId="1036"/>
          <ac:spMkLst>
            <pc:docMk/>
            <pc:sldMk cId="1469044602" sldId="2145708227"/>
            <ac:spMk id="46" creationId="{1EC28F7F-FBDC-AC4D-564A-B15BC646C33D}"/>
          </ac:spMkLst>
        </pc:spChg>
        <pc:spChg chg="mod">
          <ac:chgData name="BEAUCOR, Maxime" userId="82b89356-8230-42c3-91af-b80728c55b32" providerId="ADAL" clId="{9E5F65A3-9C6F-493B-B3A6-779346B29D0F}" dt="2023-02-21T07:51:42.263" v="159" actId="12789"/>
          <ac:spMkLst>
            <pc:docMk/>
            <pc:sldMk cId="1469044602" sldId="2145708227"/>
            <ac:spMk id="47" creationId="{10077D7B-E843-82B6-ABF7-5950A1B1D881}"/>
          </ac:spMkLst>
        </pc:spChg>
        <pc:spChg chg="mod">
          <ac:chgData name="BEAUCOR, Maxime" userId="82b89356-8230-42c3-91af-b80728c55b32" providerId="ADAL" clId="{9E5F65A3-9C6F-493B-B3A6-779346B29D0F}" dt="2023-02-21T07:51:22.726" v="136" actId="554"/>
          <ac:spMkLst>
            <pc:docMk/>
            <pc:sldMk cId="1469044602" sldId="2145708227"/>
            <ac:spMk id="48" creationId="{1D173FB4-37E9-5C31-E3C1-9D738298BA30}"/>
          </ac:spMkLst>
        </pc:spChg>
        <pc:spChg chg="mod">
          <ac:chgData name="BEAUCOR, Maxime" userId="82b89356-8230-42c3-91af-b80728c55b32" providerId="ADAL" clId="{9E5F65A3-9C6F-493B-B3A6-779346B29D0F}" dt="2023-02-21T07:51:29.935" v="140" actId="554"/>
          <ac:spMkLst>
            <pc:docMk/>
            <pc:sldMk cId="1469044602" sldId="2145708227"/>
            <ac:spMk id="51" creationId="{FCF32187-C47D-A9B2-C90C-958DFBFB617A}"/>
          </ac:spMkLst>
        </pc:spChg>
        <pc:spChg chg="mod">
          <ac:chgData name="BEAUCOR, Maxime" userId="82b89356-8230-42c3-91af-b80728c55b32" providerId="ADAL" clId="{9E5F65A3-9C6F-493B-B3A6-779346B29D0F}" dt="2023-02-21T07:51:26.864" v="139" actId="1036"/>
          <ac:spMkLst>
            <pc:docMk/>
            <pc:sldMk cId="1469044602" sldId="2145708227"/>
            <ac:spMk id="52" creationId="{AC760052-84BA-FBFC-0B9C-B301AAE808DE}"/>
          </ac:spMkLst>
        </pc:spChg>
        <pc:spChg chg="mod">
          <ac:chgData name="BEAUCOR, Maxime" userId="82b89356-8230-42c3-91af-b80728c55b32" providerId="ADAL" clId="{9E5F65A3-9C6F-493B-B3A6-779346B29D0F}" dt="2023-02-21T07:51:42.263" v="159" actId="12789"/>
          <ac:spMkLst>
            <pc:docMk/>
            <pc:sldMk cId="1469044602" sldId="2145708227"/>
            <ac:spMk id="53" creationId="{100424C5-3FA9-A519-E35D-ACAEC51ACA08}"/>
          </ac:spMkLst>
        </pc:spChg>
        <pc:spChg chg="mod">
          <ac:chgData name="BEAUCOR, Maxime" userId="82b89356-8230-42c3-91af-b80728c55b32" providerId="ADAL" clId="{9E5F65A3-9C6F-493B-B3A6-779346B29D0F}" dt="2023-02-21T07:51:22.726" v="136" actId="554"/>
          <ac:spMkLst>
            <pc:docMk/>
            <pc:sldMk cId="1469044602" sldId="2145708227"/>
            <ac:spMk id="54" creationId="{FBA85662-0995-7485-4EC0-1E8B372139F3}"/>
          </ac:spMkLst>
        </pc:spChg>
        <pc:spChg chg="mod">
          <ac:chgData name="BEAUCOR, Maxime" userId="82b89356-8230-42c3-91af-b80728c55b32" providerId="ADAL" clId="{9E5F65A3-9C6F-493B-B3A6-779346B29D0F}" dt="2023-02-21T07:51:38.941" v="158" actId="1037"/>
          <ac:spMkLst>
            <pc:docMk/>
            <pc:sldMk cId="1469044602" sldId="2145708227"/>
            <ac:spMk id="63" creationId="{B296E889-6E0F-8D78-642D-06C7689B3C42}"/>
          </ac:spMkLst>
        </pc:spChg>
        <pc:spChg chg="mod">
          <ac:chgData name="BEAUCOR, Maxime" userId="82b89356-8230-42c3-91af-b80728c55b32" providerId="ADAL" clId="{9E5F65A3-9C6F-493B-B3A6-779346B29D0F}" dt="2023-02-21T07:51:38.941" v="158" actId="1037"/>
          <ac:spMkLst>
            <pc:docMk/>
            <pc:sldMk cId="1469044602" sldId="2145708227"/>
            <ac:spMk id="64" creationId="{E2F61D04-A17F-7897-0604-60D4F672B096}"/>
          </ac:spMkLst>
        </pc:spChg>
        <pc:spChg chg="mod">
          <ac:chgData name="BEAUCOR, Maxime" userId="82b89356-8230-42c3-91af-b80728c55b32" providerId="ADAL" clId="{9E5F65A3-9C6F-493B-B3A6-779346B29D0F}" dt="2023-02-21T07:51:42.263" v="159" actId="12789"/>
          <ac:spMkLst>
            <pc:docMk/>
            <pc:sldMk cId="1469044602" sldId="2145708227"/>
            <ac:spMk id="65" creationId="{7C871B49-B0FD-814F-87DB-94EFF6851A48}"/>
          </ac:spMkLst>
        </pc:spChg>
        <pc:spChg chg="mod">
          <ac:chgData name="BEAUCOR, Maxime" userId="82b89356-8230-42c3-91af-b80728c55b32" providerId="ADAL" clId="{9E5F65A3-9C6F-493B-B3A6-779346B29D0F}" dt="2023-02-21T07:51:38.941" v="158" actId="1037"/>
          <ac:spMkLst>
            <pc:docMk/>
            <pc:sldMk cId="1469044602" sldId="2145708227"/>
            <ac:spMk id="66" creationId="{4FEFF894-6632-221A-2BF7-7CE2FC1C4059}"/>
          </ac:spMkLst>
        </pc:spChg>
        <pc:grpChg chg="add mod">
          <ac:chgData name="BEAUCOR, Maxime" userId="82b89356-8230-42c3-91af-b80728c55b32" providerId="ADAL" clId="{9E5F65A3-9C6F-493B-B3A6-779346B29D0F}" dt="2023-02-21T07:49:55.790" v="91" actId="164"/>
          <ac:grpSpMkLst>
            <pc:docMk/>
            <pc:sldMk cId="1469044602" sldId="2145708227"/>
            <ac:grpSpMk id="2" creationId="{8B1E0DB2-9A42-72F1-53A4-65C102874E79}"/>
          </ac:grpSpMkLst>
        </pc:grpChg>
        <pc:cxnChg chg="mod">
          <ac:chgData name="BEAUCOR, Maxime" userId="82b89356-8230-42c3-91af-b80728c55b32" providerId="ADAL" clId="{9E5F65A3-9C6F-493B-B3A6-779346B29D0F}" dt="2023-02-21T07:49:55.790" v="91" actId="164"/>
          <ac:cxnSpMkLst>
            <pc:docMk/>
            <pc:sldMk cId="1469044602" sldId="2145708227"/>
            <ac:cxnSpMk id="12" creationId="{0018B62B-68B5-A61F-44BA-37C59777B0CB}"/>
          </ac:cxnSpMkLst>
        </pc:cxnChg>
      </pc:sldChg>
      <pc:sldChg chg="delSp modSp add mod">
        <pc:chgData name="BEAUCOR, Maxime" userId="82b89356-8230-42c3-91af-b80728c55b32" providerId="ADAL" clId="{9E5F65A3-9C6F-493B-B3A6-779346B29D0F}" dt="2023-02-21T08:14:15.677" v="423"/>
        <pc:sldMkLst>
          <pc:docMk/>
          <pc:sldMk cId="2245163647" sldId="2145708229"/>
        </pc:sldMkLst>
        <pc:spChg chg="mod">
          <ac:chgData name="BEAUCOR, Maxime" userId="82b89356-8230-42c3-91af-b80728c55b32" providerId="ADAL" clId="{9E5F65A3-9C6F-493B-B3A6-779346B29D0F}" dt="2023-02-21T08:14:15.334" v="421" actId="12"/>
          <ac:spMkLst>
            <pc:docMk/>
            <pc:sldMk cId="2245163647" sldId="2145708229"/>
            <ac:spMk id="2" creationId="{00000000-0000-0000-0000-000000000000}"/>
          </ac:spMkLst>
        </pc:spChg>
        <pc:spChg chg="del mod">
          <ac:chgData name="BEAUCOR, Maxime" userId="82b89356-8230-42c3-91af-b80728c55b32" providerId="ADAL" clId="{9E5F65A3-9C6F-493B-B3A6-779346B29D0F}" dt="2023-02-21T08:14:15.677" v="423"/>
          <ac:spMkLst>
            <pc:docMk/>
            <pc:sldMk cId="2245163647" sldId="2145708229"/>
            <ac:spMk id="5" creationId="{00000000-0000-0000-0000-000000000000}"/>
          </ac:spMkLst>
        </pc:spChg>
        <pc:graphicFrameChg chg="del mod modGraphic">
          <ac:chgData name="BEAUCOR, Maxime" userId="82b89356-8230-42c3-91af-b80728c55b32" providerId="ADAL" clId="{9E5F65A3-9C6F-493B-B3A6-779346B29D0F}" dt="2023-02-21T08:13:50.877" v="403" actId="478"/>
          <ac:graphicFrameMkLst>
            <pc:docMk/>
            <pc:sldMk cId="2245163647" sldId="2145708229"/>
            <ac:graphicFrameMk id="4" creationId="{00000000-0000-0000-0000-000000000000}"/>
          </ac:graphicFrameMkLst>
        </pc:graphicFrameChg>
      </pc:sldChg>
      <pc:sldChg chg="addSp modSp add mod">
        <pc:chgData name="BEAUCOR, Maxime" userId="82b89356-8230-42c3-91af-b80728c55b32" providerId="ADAL" clId="{9E5F65A3-9C6F-493B-B3A6-779346B29D0F}" dt="2023-02-21T08:08:20.764" v="330"/>
        <pc:sldMkLst>
          <pc:docMk/>
          <pc:sldMk cId="824407723" sldId="2145708230"/>
        </pc:sldMkLst>
        <pc:spChg chg="add mod">
          <ac:chgData name="BEAUCOR, Maxime" userId="82b89356-8230-42c3-91af-b80728c55b32" providerId="ADAL" clId="{9E5F65A3-9C6F-493B-B3A6-779346B29D0F}" dt="2023-02-21T08:08:20.764" v="330"/>
          <ac:spMkLst>
            <pc:docMk/>
            <pc:sldMk cId="824407723" sldId="2145708230"/>
            <ac:spMk id="2" creationId="{C5006AA3-00E1-B299-9D60-B757B0901083}"/>
          </ac:spMkLst>
        </pc:spChg>
        <pc:spChg chg="mod">
          <ac:chgData name="BEAUCOR, Maxime" userId="82b89356-8230-42c3-91af-b80728c55b32" providerId="ADAL" clId="{9E5F65A3-9C6F-493B-B3A6-779346B29D0F}" dt="2023-02-21T08:05:55.534" v="305" actId="1035"/>
          <ac:spMkLst>
            <pc:docMk/>
            <pc:sldMk cId="824407723" sldId="2145708230"/>
            <ac:spMk id="7" creationId="{00000000-0000-0000-0000-000000000000}"/>
          </ac:spMkLst>
        </pc:spChg>
        <pc:spChg chg="mod">
          <ac:chgData name="BEAUCOR, Maxime" userId="82b89356-8230-42c3-91af-b80728c55b32" providerId="ADAL" clId="{9E5F65A3-9C6F-493B-B3A6-779346B29D0F}" dt="2023-02-21T07:57:27.989" v="210" actId="408"/>
          <ac:spMkLst>
            <pc:docMk/>
            <pc:sldMk cId="824407723" sldId="2145708230"/>
            <ac:spMk id="85" creationId="{6B66E503-89B6-ADBE-DB37-ACC916332D3F}"/>
          </ac:spMkLst>
        </pc:spChg>
        <pc:spChg chg="mod">
          <ac:chgData name="BEAUCOR, Maxime" userId="82b89356-8230-42c3-91af-b80728c55b32" providerId="ADAL" clId="{9E5F65A3-9C6F-493B-B3A6-779346B29D0F}" dt="2023-02-21T07:57:41.772" v="225" actId="408"/>
          <ac:spMkLst>
            <pc:docMk/>
            <pc:sldMk cId="824407723" sldId="2145708230"/>
            <ac:spMk id="88" creationId="{6B66E503-89B6-ADBE-DB37-ACC916332D3F}"/>
          </ac:spMkLst>
        </pc:spChg>
        <pc:grpChg chg="mod">
          <ac:chgData name="BEAUCOR, Maxime" userId="82b89356-8230-42c3-91af-b80728c55b32" providerId="ADAL" clId="{9E5F65A3-9C6F-493B-B3A6-779346B29D0F}" dt="2023-02-21T08:06:01.370" v="321" actId="1036"/>
          <ac:grpSpMkLst>
            <pc:docMk/>
            <pc:sldMk cId="824407723" sldId="2145708230"/>
            <ac:grpSpMk id="80" creationId="{2F692BEB-CD5D-05E2-F20F-68139B7C0159}"/>
          </ac:grpSpMkLst>
        </pc:grpChg>
        <pc:grpChg chg="mod">
          <ac:chgData name="BEAUCOR, Maxime" userId="82b89356-8230-42c3-91af-b80728c55b32" providerId="ADAL" clId="{9E5F65A3-9C6F-493B-B3A6-779346B29D0F}" dt="2023-02-21T08:00:03.261" v="286" actId="465"/>
          <ac:grpSpMkLst>
            <pc:docMk/>
            <pc:sldMk cId="824407723" sldId="2145708230"/>
            <ac:grpSpMk id="86" creationId="{2F692BEB-CD5D-05E2-F20F-68139B7C0159}"/>
          </ac:grpSpMkLst>
        </pc:grpChg>
      </pc:sldChg>
      <pc:sldChg chg="addSp delSp modSp add mod">
        <pc:chgData name="BEAUCOR, Maxime" userId="82b89356-8230-42c3-91af-b80728c55b32" providerId="ADAL" clId="{9E5F65A3-9C6F-493B-B3A6-779346B29D0F}" dt="2023-02-21T08:10:46.526" v="397" actId="408"/>
        <pc:sldMkLst>
          <pc:docMk/>
          <pc:sldMk cId="136002258" sldId="2145708231"/>
        </pc:sldMkLst>
        <pc:spChg chg="add del mod">
          <ac:chgData name="BEAUCOR, Maxime" userId="82b89356-8230-42c3-91af-b80728c55b32" providerId="ADAL" clId="{9E5F65A3-9C6F-493B-B3A6-779346B29D0F}" dt="2023-02-21T08:08:26.062" v="335" actId="478"/>
          <ac:spMkLst>
            <pc:docMk/>
            <pc:sldMk cId="136002258" sldId="2145708231"/>
            <ac:spMk id="2" creationId="{FD670CC1-0178-6D94-661B-460E92B7B63A}"/>
          </ac:spMkLst>
        </pc:spChg>
        <pc:spChg chg="mod">
          <ac:chgData name="BEAUCOR, Maxime" userId="82b89356-8230-42c3-91af-b80728c55b32" providerId="ADAL" clId="{9E5F65A3-9C6F-493B-B3A6-779346B29D0F}" dt="2023-02-21T08:10:41.743" v="386" actId="465"/>
          <ac:spMkLst>
            <pc:docMk/>
            <pc:sldMk cId="136002258" sldId="2145708231"/>
            <ac:spMk id="30" creationId="{2D7296D5-7B8F-908B-0928-4FB8DAB62E18}"/>
          </ac:spMkLst>
        </pc:spChg>
        <pc:graphicFrameChg chg="mod modGraphic">
          <ac:chgData name="BEAUCOR, Maxime" userId="82b89356-8230-42c3-91af-b80728c55b32" providerId="ADAL" clId="{9E5F65A3-9C6F-493B-B3A6-779346B29D0F}" dt="2023-02-21T08:10:46.526" v="397" actId="408"/>
          <ac:graphicFrameMkLst>
            <pc:docMk/>
            <pc:sldMk cId="136002258" sldId="2145708231"/>
            <ac:graphicFrameMk id="57" creationId="{D373873F-CB07-5469-1DA1-FD7DEBB41A95}"/>
          </ac:graphicFrameMkLst>
        </pc:graphicFrameChg>
      </pc:sldChg>
      <pc:sldChg chg="modSp mod">
        <pc:chgData name="BEAUCOR, Maxime" userId="82b89356-8230-42c3-91af-b80728c55b32" providerId="ADAL" clId="{9E5F65A3-9C6F-493B-B3A6-779346B29D0F}" dt="2023-02-21T08:25:37.113" v="600" actId="408"/>
        <pc:sldMkLst>
          <pc:docMk/>
          <pc:sldMk cId="2797981129" sldId="2145708232"/>
        </pc:sldMkLst>
        <pc:spChg chg="mod">
          <ac:chgData name="BEAUCOR, Maxime" userId="82b89356-8230-42c3-91af-b80728c55b32" providerId="ADAL" clId="{9E5F65A3-9C6F-493B-B3A6-779346B29D0F}" dt="2023-02-21T08:25:30.367" v="597" actId="408"/>
          <ac:spMkLst>
            <pc:docMk/>
            <pc:sldMk cId="2797981129" sldId="2145708232"/>
            <ac:spMk id="5" creationId="{A733190A-1CCC-5F66-6D72-46068682FFFC}"/>
          </ac:spMkLst>
        </pc:spChg>
        <pc:spChg chg="mod">
          <ac:chgData name="BEAUCOR, Maxime" userId="82b89356-8230-42c3-91af-b80728c55b32" providerId="ADAL" clId="{9E5F65A3-9C6F-493B-B3A6-779346B29D0F}" dt="2023-02-21T08:25:37.113" v="600" actId="408"/>
          <ac:spMkLst>
            <pc:docMk/>
            <pc:sldMk cId="2797981129" sldId="2145708232"/>
            <ac:spMk id="39" creationId="{6C43B24B-7240-0A2D-4775-9B0336E2F6CA}"/>
          </ac:spMkLst>
        </pc:spChg>
      </pc:sldChg>
      <pc:sldChg chg="add del">
        <pc:chgData name="BEAUCOR, Maxime" userId="82b89356-8230-42c3-91af-b80728c55b32" providerId="ADAL" clId="{9E5F65A3-9C6F-493B-B3A6-779346B29D0F}" dt="2023-02-21T08:06:50.450" v="325"/>
        <pc:sldMkLst>
          <pc:docMk/>
          <pc:sldMk cId="2830077038" sldId="2145708232"/>
        </pc:sldMkLst>
      </pc:sldChg>
      <pc:sldChg chg="add del">
        <pc:chgData name="BEAUCOR, Maxime" userId="82b89356-8230-42c3-91af-b80728c55b32" providerId="ADAL" clId="{9E5F65A3-9C6F-493B-B3A6-779346B29D0F}" dt="2023-02-21T08:06:50.450" v="325"/>
        <pc:sldMkLst>
          <pc:docMk/>
          <pc:sldMk cId="2511446456" sldId="2145708233"/>
        </pc:sldMkLst>
      </pc:sldChg>
      <pc:sldChg chg="addSp delSp modSp add mod">
        <pc:chgData name="BEAUCOR, Maxime" userId="82b89356-8230-42c3-91af-b80728c55b32" providerId="ADAL" clId="{9E5F65A3-9C6F-493B-B3A6-779346B29D0F}" dt="2023-02-21T08:41:47.730" v="1002" actId="20577"/>
        <pc:sldMkLst>
          <pc:docMk/>
          <pc:sldMk cId="2032971426" sldId="2145708234"/>
        </pc:sldMkLst>
        <pc:spChg chg="mod">
          <ac:chgData name="BEAUCOR, Maxime" userId="82b89356-8230-42c3-91af-b80728c55b32" providerId="ADAL" clId="{9E5F65A3-9C6F-493B-B3A6-779346B29D0F}" dt="2023-02-21T08:32:52.440" v="821" actId="20577"/>
          <ac:spMkLst>
            <pc:docMk/>
            <pc:sldMk cId="2032971426" sldId="2145708234"/>
            <ac:spMk id="2" creationId="{C641DCA6-1F7B-CD68-89A7-E0AABAD72CD1}"/>
          </ac:spMkLst>
        </pc:spChg>
        <pc:spChg chg="mod">
          <ac:chgData name="BEAUCOR, Maxime" userId="82b89356-8230-42c3-91af-b80728c55b32" providerId="ADAL" clId="{9E5F65A3-9C6F-493B-B3A6-779346B29D0F}" dt="2023-02-21T08:32:50.518" v="818" actId="408"/>
          <ac:spMkLst>
            <pc:docMk/>
            <pc:sldMk cId="2032971426" sldId="2145708234"/>
            <ac:spMk id="5" creationId="{153B1F75-1C3A-4A2C-3584-78929D77E4EF}"/>
          </ac:spMkLst>
        </pc:spChg>
        <pc:spChg chg="add mod">
          <ac:chgData name="BEAUCOR, Maxime" userId="82b89356-8230-42c3-91af-b80728c55b32" providerId="ADAL" clId="{9E5F65A3-9C6F-493B-B3A6-779346B29D0F}" dt="2023-02-21T08:41:47.730" v="1002" actId="20577"/>
          <ac:spMkLst>
            <pc:docMk/>
            <pc:sldMk cId="2032971426" sldId="2145708234"/>
            <ac:spMk id="8" creationId="{BB673B96-443A-A27C-111D-67D352286C98}"/>
          </ac:spMkLst>
        </pc:spChg>
        <pc:spChg chg="add del mod">
          <ac:chgData name="BEAUCOR, Maxime" userId="82b89356-8230-42c3-91af-b80728c55b32" providerId="ADAL" clId="{9E5F65A3-9C6F-493B-B3A6-779346B29D0F}" dt="2023-02-21T08:26:33.126" v="631"/>
          <ac:spMkLst>
            <pc:docMk/>
            <pc:sldMk cId="2032971426" sldId="2145708234"/>
            <ac:spMk id="10" creationId="{59E5FD61-B581-3782-ED4B-E38AF1DADAF6}"/>
          </ac:spMkLst>
        </pc:spChg>
        <pc:spChg chg="add del mod">
          <ac:chgData name="BEAUCOR, Maxime" userId="82b89356-8230-42c3-91af-b80728c55b32" providerId="ADAL" clId="{9E5F65A3-9C6F-493B-B3A6-779346B29D0F}" dt="2023-02-21T08:33:06.133" v="824" actId="478"/>
          <ac:spMkLst>
            <pc:docMk/>
            <pc:sldMk cId="2032971426" sldId="2145708234"/>
            <ac:spMk id="15" creationId="{679AF85A-F805-7A7B-2ADA-DE080E87DFD6}"/>
          </ac:spMkLst>
        </pc:spChg>
        <pc:spChg chg="del">
          <ac:chgData name="BEAUCOR, Maxime" userId="82b89356-8230-42c3-91af-b80728c55b32" providerId="ADAL" clId="{9E5F65A3-9C6F-493B-B3A6-779346B29D0F}" dt="2023-02-21T08:25:10.434" v="593" actId="478"/>
          <ac:spMkLst>
            <pc:docMk/>
            <pc:sldMk cId="2032971426" sldId="2145708234"/>
            <ac:spMk id="23" creationId="{92BE30FD-CFE3-A47D-A7BD-F6EC277017E3}"/>
          </ac:spMkLst>
        </pc:spChg>
        <pc:spChg chg="del mod">
          <ac:chgData name="BEAUCOR, Maxime" userId="82b89356-8230-42c3-91af-b80728c55b32" providerId="ADAL" clId="{9E5F65A3-9C6F-493B-B3A6-779346B29D0F}" dt="2023-02-21T08:25:49.721" v="603" actId="478"/>
          <ac:spMkLst>
            <pc:docMk/>
            <pc:sldMk cId="2032971426" sldId="2145708234"/>
            <ac:spMk id="31" creationId="{49AF409B-5389-C5AB-FA25-9F4903E953FC}"/>
          </ac:spMkLst>
        </pc:spChg>
        <pc:spChg chg="del">
          <ac:chgData name="BEAUCOR, Maxime" userId="82b89356-8230-42c3-91af-b80728c55b32" providerId="ADAL" clId="{9E5F65A3-9C6F-493B-B3A6-779346B29D0F}" dt="2023-02-21T08:25:10.434" v="593" actId="478"/>
          <ac:spMkLst>
            <pc:docMk/>
            <pc:sldMk cId="2032971426" sldId="2145708234"/>
            <ac:spMk id="66" creationId="{CECC286E-069C-AF83-4599-67CACA5B0494}"/>
          </ac:spMkLst>
        </pc:spChg>
        <pc:grpChg chg="add mod">
          <ac:chgData name="BEAUCOR, Maxime" userId="82b89356-8230-42c3-91af-b80728c55b32" providerId="ADAL" clId="{9E5F65A3-9C6F-493B-B3A6-779346B29D0F}" dt="2023-02-21T08:25:46.054" v="601"/>
          <ac:grpSpMkLst>
            <pc:docMk/>
            <pc:sldMk cId="2032971426" sldId="2145708234"/>
            <ac:grpSpMk id="3" creationId="{848C12E8-17E6-B517-FF97-8C8B37A73CCA}"/>
          </ac:grpSpMkLst>
        </pc:grpChg>
        <pc:grpChg chg="del">
          <ac:chgData name="BEAUCOR, Maxime" userId="82b89356-8230-42c3-91af-b80728c55b32" providerId="ADAL" clId="{9E5F65A3-9C6F-493B-B3A6-779346B29D0F}" dt="2023-02-21T08:25:10.434" v="593" actId="478"/>
          <ac:grpSpMkLst>
            <pc:docMk/>
            <pc:sldMk cId="2032971426" sldId="2145708234"/>
            <ac:grpSpMk id="38" creationId="{A8DB345F-1126-DF3B-0969-896541D1DD90}"/>
          </ac:grpSpMkLst>
        </pc:grpChg>
        <pc:grpChg chg="del">
          <ac:chgData name="BEAUCOR, Maxime" userId="82b89356-8230-42c3-91af-b80728c55b32" providerId="ADAL" clId="{9E5F65A3-9C6F-493B-B3A6-779346B29D0F}" dt="2023-02-21T08:25:10.434" v="593" actId="478"/>
          <ac:grpSpMkLst>
            <pc:docMk/>
            <pc:sldMk cId="2032971426" sldId="2145708234"/>
            <ac:grpSpMk id="65" creationId="{38C803D3-5B43-1FCC-9492-3680213ECC49}"/>
          </ac:grpSpMkLst>
        </pc:grpChg>
        <pc:graphicFrameChg chg="add del mod">
          <ac:chgData name="BEAUCOR, Maxime" userId="82b89356-8230-42c3-91af-b80728c55b32" providerId="ADAL" clId="{9E5F65A3-9C6F-493B-B3A6-779346B29D0F}" dt="2023-02-21T08:26:33.126" v="631"/>
          <ac:graphicFrameMkLst>
            <pc:docMk/>
            <pc:sldMk cId="2032971426" sldId="2145708234"/>
            <ac:graphicFrameMk id="9" creationId="{88A4ABC7-D13C-358D-9213-1B80DB9F1A1A}"/>
          </ac:graphicFrameMkLst>
        </pc:graphicFrameChg>
        <pc:graphicFrameChg chg="add mod modGraphic">
          <ac:chgData name="BEAUCOR, Maxime" userId="82b89356-8230-42c3-91af-b80728c55b32" providerId="ADAL" clId="{9E5F65A3-9C6F-493B-B3A6-779346B29D0F}" dt="2023-02-21T08:41:24.925" v="993" actId="1076"/>
          <ac:graphicFrameMkLst>
            <pc:docMk/>
            <pc:sldMk cId="2032971426" sldId="2145708234"/>
            <ac:graphicFrameMk id="12" creationId="{49869352-F385-FD2C-00CB-F3E84392826D}"/>
          </ac:graphicFrameMkLst>
        </pc:graphicFrameChg>
        <pc:graphicFrameChg chg="add del mod">
          <ac:chgData name="BEAUCOR, Maxime" userId="82b89356-8230-42c3-91af-b80728c55b32" providerId="ADAL" clId="{9E5F65A3-9C6F-493B-B3A6-779346B29D0F}" dt="2023-02-21T08:32:15.604" v="699" actId="478"/>
          <ac:graphicFrameMkLst>
            <pc:docMk/>
            <pc:sldMk cId="2032971426" sldId="2145708234"/>
            <ac:graphicFrameMk id="13" creationId="{D30ABA1C-2758-9B33-673B-C9D89FABCC7D}"/>
          </ac:graphicFrameMkLst>
        </pc:graphicFrameChg>
        <pc:picChg chg="del">
          <ac:chgData name="BEAUCOR, Maxime" userId="82b89356-8230-42c3-91af-b80728c55b32" providerId="ADAL" clId="{9E5F65A3-9C6F-493B-B3A6-779346B29D0F}" dt="2023-02-21T08:25:10.434" v="593" actId="478"/>
          <ac:picMkLst>
            <pc:docMk/>
            <pc:sldMk cId="2032971426" sldId="2145708234"/>
            <ac:picMk id="33" creationId="{7777643E-421C-1AC4-C4B7-9C4BFB497BE4}"/>
          </ac:picMkLst>
        </pc:picChg>
        <pc:picChg chg="del">
          <ac:chgData name="BEAUCOR, Maxime" userId="82b89356-8230-42c3-91af-b80728c55b32" providerId="ADAL" clId="{9E5F65A3-9C6F-493B-B3A6-779346B29D0F}" dt="2023-02-21T08:25:10.434" v="593" actId="478"/>
          <ac:picMkLst>
            <pc:docMk/>
            <pc:sldMk cId="2032971426" sldId="2145708234"/>
            <ac:picMk id="55" creationId="{DA279A1D-E560-E697-C4E3-F72F37EEF626}"/>
          </ac:picMkLst>
        </pc:picChg>
        <pc:cxnChg chg="mod">
          <ac:chgData name="BEAUCOR, Maxime" userId="82b89356-8230-42c3-91af-b80728c55b32" providerId="ADAL" clId="{9E5F65A3-9C6F-493B-B3A6-779346B29D0F}" dt="2023-02-21T08:25:46.054" v="601"/>
          <ac:cxnSpMkLst>
            <pc:docMk/>
            <pc:sldMk cId="2032971426" sldId="2145708234"/>
            <ac:cxnSpMk id="4" creationId="{8853599B-FD2C-8CDC-FCA0-17FE949BB557}"/>
          </ac:cxnSpMkLst>
        </pc:cxnChg>
      </pc:sldChg>
      <pc:sldChg chg="add del">
        <pc:chgData name="BEAUCOR, Maxime" userId="82b89356-8230-42c3-91af-b80728c55b32" providerId="ADAL" clId="{9E5F65A3-9C6F-493B-B3A6-779346B29D0F}" dt="2023-02-21T08:06:50.450" v="325"/>
        <pc:sldMkLst>
          <pc:docMk/>
          <pc:sldMk cId="4159513007" sldId="2145708234"/>
        </pc:sldMkLst>
      </pc:sldChg>
      <pc:sldChg chg="delSp modSp add del mod">
        <pc:chgData name="BEAUCOR, Maxime" userId="82b89356-8230-42c3-91af-b80728c55b32" providerId="ADAL" clId="{9E5F65A3-9C6F-493B-B3A6-779346B29D0F}" dt="2023-02-21T08:41:39.350" v="999" actId="47"/>
        <pc:sldMkLst>
          <pc:docMk/>
          <pc:sldMk cId="654992814" sldId="2145708235"/>
        </pc:sldMkLst>
        <pc:spChg chg="del mod">
          <ac:chgData name="BEAUCOR, Maxime" userId="82b89356-8230-42c3-91af-b80728c55b32" providerId="ADAL" clId="{9E5F65A3-9C6F-493B-B3A6-779346B29D0F}" dt="2023-02-21T08:41:31.102" v="997"/>
          <ac:spMkLst>
            <pc:docMk/>
            <pc:sldMk cId="654992814" sldId="2145708235"/>
            <ac:spMk id="8" creationId="{BB673B96-443A-A27C-111D-67D352286C98}"/>
          </ac:spMkLst>
        </pc:spChg>
        <pc:spChg chg="del mod">
          <ac:chgData name="BEAUCOR, Maxime" userId="82b89356-8230-42c3-91af-b80728c55b32" providerId="ADAL" clId="{9E5F65A3-9C6F-493B-B3A6-779346B29D0F}" dt="2023-02-21T08:33:40.623" v="838"/>
          <ac:spMkLst>
            <pc:docMk/>
            <pc:sldMk cId="654992814" sldId="2145708235"/>
            <ac:spMk id="15" creationId="{679AF85A-F805-7A7B-2ADA-DE080E87DFD6}"/>
          </ac:spMkLst>
        </pc:spChg>
        <pc:graphicFrameChg chg="del">
          <ac:chgData name="BEAUCOR, Maxime" userId="82b89356-8230-42c3-91af-b80728c55b32" providerId="ADAL" clId="{9E5F65A3-9C6F-493B-B3A6-779346B29D0F}" dt="2023-02-21T08:33:09.470" v="825" actId="478"/>
          <ac:graphicFrameMkLst>
            <pc:docMk/>
            <pc:sldMk cId="654992814" sldId="2145708235"/>
            <ac:graphicFrameMk id="12" creationId="{49869352-F385-FD2C-00CB-F3E84392826D}"/>
          </ac:graphicFrameMkLst>
        </pc:graphicFrameChg>
      </pc:sldChg>
      <pc:sldChg chg="delSp modSp add mod">
        <pc:chgData name="BEAUCOR, Maxime" userId="82b89356-8230-42c3-91af-b80728c55b32" providerId="ADAL" clId="{9E5F65A3-9C6F-493B-B3A6-779346B29D0F}" dt="2023-02-21T08:41:11.753" v="989" actId="255"/>
        <pc:sldMkLst>
          <pc:docMk/>
          <pc:sldMk cId="1917607825" sldId="2145708236"/>
        </pc:sldMkLst>
        <pc:spChg chg="mod">
          <ac:chgData name="BEAUCOR, Maxime" userId="82b89356-8230-42c3-91af-b80728c55b32" providerId="ADAL" clId="{9E5F65A3-9C6F-493B-B3A6-779346B29D0F}" dt="2023-02-21T08:36:45.588" v="896" actId="20577"/>
          <ac:spMkLst>
            <pc:docMk/>
            <pc:sldMk cId="1917607825" sldId="2145708236"/>
            <ac:spMk id="5" creationId="{153B1F75-1C3A-4A2C-3584-78929D77E4EF}"/>
          </ac:spMkLst>
        </pc:spChg>
        <pc:spChg chg="mod">
          <ac:chgData name="BEAUCOR, Maxime" userId="82b89356-8230-42c3-91af-b80728c55b32" providerId="ADAL" clId="{9E5F65A3-9C6F-493B-B3A6-779346B29D0F}" dt="2023-02-21T08:41:11.753" v="989" actId="255"/>
          <ac:spMkLst>
            <pc:docMk/>
            <pc:sldMk cId="1917607825" sldId="2145708236"/>
            <ac:spMk id="8" creationId="{BB673B96-443A-A27C-111D-67D352286C98}"/>
          </ac:spMkLst>
        </pc:spChg>
        <pc:graphicFrameChg chg="del">
          <ac:chgData name="BEAUCOR, Maxime" userId="82b89356-8230-42c3-91af-b80728c55b32" providerId="ADAL" clId="{9E5F65A3-9C6F-493B-B3A6-779346B29D0F}" dt="2023-02-21T08:34:18.270" v="864" actId="478"/>
          <ac:graphicFrameMkLst>
            <pc:docMk/>
            <pc:sldMk cId="1917607825" sldId="2145708236"/>
            <ac:graphicFrameMk id="12" creationId="{49869352-F385-FD2C-00CB-F3E84392826D}"/>
          </ac:graphicFrameMkLst>
        </pc:graphicFrameChg>
      </pc:sldChg>
      <pc:sldChg chg="addSp modSp add mod">
        <pc:chgData name="BEAUCOR, Maxime" userId="82b89356-8230-42c3-91af-b80728c55b32" providerId="ADAL" clId="{9E5F65A3-9C6F-493B-B3A6-779346B29D0F}" dt="2023-02-21T08:46:29.609" v="1185" actId="20577"/>
        <pc:sldMkLst>
          <pc:docMk/>
          <pc:sldMk cId="1698785657" sldId="2145708239"/>
        </pc:sldMkLst>
        <pc:spChg chg="mod">
          <ac:chgData name="BEAUCOR, Maxime" userId="82b89356-8230-42c3-91af-b80728c55b32" providerId="ADAL" clId="{9E5F65A3-9C6F-493B-B3A6-779346B29D0F}" dt="2023-02-21T08:46:06.095" v="1171" actId="408"/>
          <ac:spMkLst>
            <pc:docMk/>
            <pc:sldMk cId="1698785657" sldId="2145708239"/>
            <ac:spMk id="6" creationId="{AACA4986-8A60-8BF9-6485-FDE146609330}"/>
          </ac:spMkLst>
        </pc:spChg>
        <pc:spChg chg="add mod">
          <ac:chgData name="BEAUCOR, Maxime" userId="82b89356-8230-42c3-91af-b80728c55b32" providerId="ADAL" clId="{9E5F65A3-9C6F-493B-B3A6-779346B29D0F}" dt="2023-02-21T08:46:29.609" v="1185" actId="20577"/>
          <ac:spMkLst>
            <pc:docMk/>
            <pc:sldMk cId="1698785657" sldId="2145708239"/>
            <ac:spMk id="8" creationId="{CEB2A967-0477-4E21-81AA-F3177309CB2C}"/>
          </ac:spMkLst>
        </pc:spChg>
        <pc:spChg chg="mod">
          <ac:chgData name="BEAUCOR, Maxime" userId="82b89356-8230-42c3-91af-b80728c55b32" providerId="ADAL" clId="{9E5F65A3-9C6F-493B-B3A6-779346B29D0F}" dt="2023-02-21T08:45:26.015" v="1136" actId="408"/>
          <ac:spMkLst>
            <pc:docMk/>
            <pc:sldMk cId="1698785657" sldId="2145708239"/>
            <ac:spMk id="13" creationId="{B5D7FF3A-0010-3AC5-CD0F-F2327F541501}"/>
          </ac:spMkLst>
        </pc:spChg>
        <pc:spChg chg="mod">
          <ac:chgData name="BEAUCOR, Maxime" userId="82b89356-8230-42c3-91af-b80728c55b32" providerId="ADAL" clId="{9E5F65A3-9C6F-493B-B3A6-779346B29D0F}" dt="2023-02-21T08:46:16.943" v="1177" actId="20577"/>
          <ac:spMkLst>
            <pc:docMk/>
            <pc:sldMk cId="1698785657" sldId="2145708239"/>
            <ac:spMk id="15" creationId="{F954D7C8-B79C-D11F-46DB-4A8091FCED7B}"/>
          </ac:spMkLst>
        </pc:spChg>
        <pc:grpChg chg="add mod">
          <ac:chgData name="BEAUCOR, Maxime" userId="82b89356-8230-42c3-91af-b80728c55b32" providerId="ADAL" clId="{9E5F65A3-9C6F-493B-B3A6-779346B29D0F}" dt="2023-02-21T08:45:56.804" v="1152" actId="1076"/>
          <ac:grpSpMkLst>
            <pc:docMk/>
            <pc:sldMk cId="1698785657" sldId="2145708239"/>
            <ac:grpSpMk id="3" creationId="{4AAC784A-D6E2-B11C-C337-8DD02B1D6E69}"/>
          </ac:grpSpMkLst>
        </pc:grpChg>
        <pc:cxnChg chg="mod">
          <ac:chgData name="BEAUCOR, Maxime" userId="82b89356-8230-42c3-91af-b80728c55b32" providerId="ADAL" clId="{9E5F65A3-9C6F-493B-B3A6-779346B29D0F}" dt="2023-02-21T08:45:54.730" v="1151"/>
          <ac:cxnSpMkLst>
            <pc:docMk/>
            <pc:sldMk cId="1698785657" sldId="2145708239"/>
            <ac:cxnSpMk id="5" creationId="{B0231941-807A-DDCC-C0B0-1F48CC4D1B0B}"/>
          </ac:cxnSpMkLst>
        </pc:cxnChg>
      </pc:sldChg>
      <pc:sldChg chg="addSp delSp modSp add mod">
        <pc:chgData name="BEAUCOR, Maxime" userId="82b89356-8230-42c3-91af-b80728c55b32" providerId="ADAL" clId="{9E5F65A3-9C6F-493B-B3A6-779346B29D0F}" dt="2023-02-21T08:57:11.916" v="1494" actId="207"/>
        <pc:sldMkLst>
          <pc:docMk/>
          <pc:sldMk cId="1144000117" sldId="2145708240"/>
        </pc:sldMkLst>
        <pc:spChg chg="mod">
          <ac:chgData name="BEAUCOR, Maxime" userId="82b89356-8230-42c3-91af-b80728c55b32" providerId="ADAL" clId="{9E5F65A3-9C6F-493B-B3A6-779346B29D0F}" dt="2023-02-21T08:55:56.295" v="1421" actId="20577"/>
          <ac:spMkLst>
            <pc:docMk/>
            <pc:sldMk cId="1144000117" sldId="2145708240"/>
            <ac:spMk id="2" creationId="{EDB49C3C-A730-2743-584B-E5F3B07244AC}"/>
          </ac:spMkLst>
        </pc:spChg>
        <pc:spChg chg="mod">
          <ac:chgData name="BEAUCOR, Maxime" userId="82b89356-8230-42c3-91af-b80728c55b32" providerId="ADAL" clId="{9E5F65A3-9C6F-493B-B3A6-779346B29D0F}" dt="2023-02-21T08:54:35.276" v="1346"/>
          <ac:spMkLst>
            <pc:docMk/>
            <pc:sldMk cId="1144000117" sldId="2145708240"/>
            <ac:spMk id="5" creationId="{7DE732B1-AC3F-A824-453B-4290EEF8E624}"/>
          </ac:spMkLst>
        </pc:spChg>
        <pc:spChg chg="mod">
          <ac:chgData name="BEAUCOR, Maxime" userId="82b89356-8230-42c3-91af-b80728c55b32" providerId="ADAL" clId="{9E5F65A3-9C6F-493B-B3A6-779346B29D0F}" dt="2023-02-21T08:54:38.429" v="1363" actId="20577"/>
          <ac:spMkLst>
            <pc:docMk/>
            <pc:sldMk cId="1144000117" sldId="2145708240"/>
            <ac:spMk id="10" creationId="{7436BD53-A1FA-430C-9ED9-B2DF7C12B577}"/>
          </ac:spMkLst>
        </pc:spChg>
        <pc:spChg chg="mod">
          <ac:chgData name="BEAUCOR, Maxime" userId="82b89356-8230-42c3-91af-b80728c55b32" providerId="ADAL" clId="{9E5F65A3-9C6F-493B-B3A6-779346B29D0F}" dt="2023-02-21T08:56:08.117" v="1438" actId="20577"/>
          <ac:spMkLst>
            <pc:docMk/>
            <pc:sldMk cId="1144000117" sldId="2145708240"/>
            <ac:spMk id="13" creationId="{11506F62-E669-3786-610F-8D003DB6E428}"/>
          </ac:spMkLst>
        </pc:spChg>
        <pc:spChg chg="mod">
          <ac:chgData name="BEAUCOR, Maxime" userId="82b89356-8230-42c3-91af-b80728c55b32" providerId="ADAL" clId="{9E5F65A3-9C6F-493B-B3A6-779346B29D0F}" dt="2023-02-21T08:56:38.516" v="1470" actId="1076"/>
          <ac:spMkLst>
            <pc:docMk/>
            <pc:sldMk cId="1144000117" sldId="2145708240"/>
            <ac:spMk id="16" creationId="{DDF79A8D-7B0C-DAAA-F2A8-2C368B47F7B9}"/>
          </ac:spMkLst>
        </pc:spChg>
        <pc:spChg chg="mod">
          <ac:chgData name="BEAUCOR, Maxime" userId="82b89356-8230-42c3-91af-b80728c55b32" providerId="ADAL" clId="{9E5F65A3-9C6F-493B-B3A6-779346B29D0F}" dt="2023-02-21T08:55:16.353" v="1408" actId="20577"/>
          <ac:spMkLst>
            <pc:docMk/>
            <pc:sldMk cId="1144000117" sldId="2145708240"/>
            <ac:spMk id="19" creationId="{95C5454D-C8B2-30D6-CCBD-2C30C4759E0B}"/>
          </ac:spMkLst>
        </pc:spChg>
        <pc:spChg chg="mod">
          <ac:chgData name="BEAUCOR, Maxime" userId="82b89356-8230-42c3-91af-b80728c55b32" providerId="ADAL" clId="{9E5F65A3-9C6F-493B-B3A6-779346B29D0F}" dt="2023-02-21T08:57:11.916" v="1494" actId="207"/>
          <ac:spMkLst>
            <pc:docMk/>
            <pc:sldMk cId="1144000117" sldId="2145708240"/>
            <ac:spMk id="44" creationId="{F9297AA4-8F01-9214-F032-532E82E9303F}"/>
          </ac:spMkLst>
        </pc:spChg>
        <pc:spChg chg="add del mod">
          <ac:chgData name="BEAUCOR, Maxime" userId="82b89356-8230-42c3-91af-b80728c55b32" providerId="ADAL" clId="{9E5F65A3-9C6F-493B-B3A6-779346B29D0F}" dt="2023-02-21T08:57:09.111" v="1493" actId="207"/>
          <ac:spMkLst>
            <pc:docMk/>
            <pc:sldMk cId="1144000117" sldId="2145708240"/>
            <ac:spMk id="57" creationId="{312462F7-7774-C5EB-FE74-965D27BCE4E4}"/>
          </ac:spMkLst>
        </pc:spChg>
        <pc:grpChg chg="mod">
          <ac:chgData name="BEAUCOR, Maxime" userId="82b89356-8230-42c3-91af-b80728c55b32" providerId="ADAL" clId="{9E5F65A3-9C6F-493B-B3A6-779346B29D0F}" dt="2023-02-21T08:56:10.823" v="1449" actId="1035"/>
          <ac:grpSpMkLst>
            <pc:docMk/>
            <pc:sldMk cId="1144000117" sldId="2145708240"/>
            <ac:grpSpMk id="6" creationId="{EAEFC216-C5D7-1E4D-2758-0D58BD628484}"/>
          </ac:grpSpMkLst>
        </pc:grpChg>
      </pc:sldChg>
      <pc:sldChg chg="modSp add mod">
        <pc:chgData name="BEAUCOR, Maxime" userId="82b89356-8230-42c3-91af-b80728c55b32" providerId="ADAL" clId="{9E5F65A3-9C6F-493B-B3A6-779346B29D0F}" dt="2023-02-21T08:59:08.494" v="1504" actId="20577"/>
        <pc:sldMkLst>
          <pc:docMk/>
          <pc:sldMk cId="3996242375" sldId="2145708241"/>
        </pc:sldMkLst>
        <pc:spChg chg="mod">
          <ac:chgData name="BEAUCOR, Maxime" userId="82b89356-8230-42c3-91af-b80728c55b32" providerId="ADAL" clId="{9E5F65A3-9C6F-493B-B3A6-779346B29D0F}" dt="2023-02-21T08:59:08.494" v="1504" actId="20577"/>
          <ac:spMkLst>
            <pc:docMk/>
            <pc:sldMk cId="3996242375" sldId="2145708241"/>
            <ac:spMk id="4" creationId="{AEA5C0D5-B54C-498F-BFF2-4B03802EB2CB}"/>
          </ac:spMkLst>
        </pc:spChg>
      </pc:sldChg>
      <pc:sldChg chg="addSp delSp modSp add mod">
        <pc:chgData name="BEAUCOR, Maxime" userId="82b89356-8230-42c3-91af-b80728c55b32" providerId="ADAL" clId="{9E5F65A3-9C6F-493B-B3A6-779346B29D0F}" dt="2023-02-21T09:07:26.110" v="1755" actId="242"/>
        <pc:sldMkLst>
          <pc:docMk/>
          <pc:sldMk cId="1961437871" sldId="2145708242"/>
        </pc:sldMkLst>
        <pc:spChg chg="del">
          <ac:chgData name="BEAUCOR, Maxime" userId="82b89356-8230-42c3-91af-b80728c55b32" providerId="ADAL" clId="{9E5F65A3-9C6F-493B-B3A6-779346B29D0F}" dt="2023-02-21T08:59:13.220" v="1506" actId="478"/>
          <ac:spMkLst>
            <pc:docMk/>
            <pc:sldMk cId="1961437871" sldId="2145708242"/>
            <ac:spMk id="3" creationId="{934E5B47-9637-3EF0-1B64-B139AEA90514}"/>
          </ac:spMkLst>
        </pc:spChg>
        <pc:spChg chg="mod">
          <ac:chgData name="BEAUCOR, Maxime" userId="82b89356-8230-42c3-91af-b80728c55b32" providerId="ADAL" clId="{9E5F65A3-9C6F-493B-B3A6-779346B29D0F}" dt="2023-02-21T08:59:17.870" v="1514" actId="20577"/>
          <ac:spMkLst>
            <pc:docMk/>
            <pc:sldMk cId="1961437871" sldId="2145708242"/>
            <ac:spMk id="4" creationId="{797852F6-A4E5-798E-0ACD-93B8CE0D057E}"/>
          </ac:spMkLst>
        </pc:spChg>
        <pc:spChg chg="add del mod">
          <ac:chgData name="BEAUCOR, Maxime" userId="82b89356-8230-42c3-91af-b80728c55b32" providerId="ADAL" clId="{9E5F65A3-9C6F-493B-B3A6-779346B29D0F}" dt="2023-02-21T09:06:46.266" v="1736" actId="478"/>
          <ac:spMkLst>
            <pc:docMk/>
            <pc:sldMk cId="1961437871" sldId="2145708242"/>
            <ac:spMk id="5" creationId="{A2EE3F4C-622A-CBEC-EFED-2E959CBE40EC}"/>
          </ac:spMkLst>
        </pc:spChg>
        <pc:graphicFrameChg chg="add mod modGraphic">
          <ac:chgData name="BEAUCOR, Maxime" userId="82b89356-8230-42c3-91af-b80728c55b32" providerId="ADAL" clId="{9E5F65A3-9C6F-493B-B3A6-779346B29D0F}" dt="2023-02-21T09:07:26.110" v="1755" actId="242"/>
          <ac:graphicFrameMkLst>
            <pc:docMk/>
            <pc:sldMk cId="1961437871" sldId="2145708242"/>
            <ac:graphicFrameMk id="6" creationId="{FC89DC88-ED3C-A133-32BF-3F233E22A8CC}"/>
          </ac:graphicFrameMkLst>
        </pc:graphicFrameChg>
      </pc:sldChg>
    </pc:docChg>
  </pc:docChgLst>
  <pc:docChgLst>
    <pc:chgData name="BEAUCOR, Maxime" userId="82b89356-8230-42c3-91af-b80728c55b32" providerId="ADAL" clId="{82EFD20F-08B9-47C0-9CDA-DB5EE7BB94A1}"/>
    <pc:docChg chg="undo custSel addSld delSld modSld">
      <pc:chgData name="BEAUCOR, Maxime" userId="82b89356-8230-42c3-91af-b80728c55b32" providerId="ADAL" clId="{82EFD20F-08B9-47C0-9CDA-DB5EE7BB94A1}" dt="2023-02-22T08:01:57.130" v="611" actId="20577"/>
      <pc:docMkLst>
        <pc:docMk/>
      </pc:docMkLst>
      <pc:sldChg chg="addSp delSp modSp add mod">
        <pc:chgData name="BEAUCOR, Maxime" userId="82b89356-8230-42c3-91af-b80728c55b32" providerId="ADAL" clId="{82EFD20F-08B9-47C0-9CDA-DB5EE7BB94A1}" dt="2023-02-22T07:52:27.359" v="381" actId="478"/>
        <pc:sldMkLst>
          <pc:docMk/>
          <pc:sldMk cId="2305556328" sldId="2145707857"/>
        </pc:sldMkLst>
        <pc:spChg chg="del">
          <ac:chgData name="BEAUCOR, Maxime" userId="82b89356-8230-42c3-91af-b80728c55b32" providerId="ADAL" clId="{82EFD20F-08B9-47C0-9CDA-DB5EE7BB94A1}" dt="2023-02-22T07:52:26.624" v="380" actId="478"/>
          <ac:spMkLst>
            <pc:docMk/>
            <pc:sldMk cId="2305556328" sldId="2145707857"/>
            <ac:spMk id="2" creationId="{6D39D829-32A7-4F31-A941-1E209D966341}"/>
          </ac:spMkLst>
        </pc:spChg>
        <pc:spChg chg="add mod">
          <ac:chgData name="BEAUCOR, Maxime" userId="82b89356-8230-42c3-91af-b80728c55b32" providerId="ADAL" clId="{82EFD20F-08B9-47C0-9CDA-DB5EE7BB94A1}" dt="2023-02-22T07:52:05.865" v="372"/>
          <ac:spMkLst>
            <pc:docMk/>
            <pc:sldMk cId="2305556328" sldId="2145707857"/>
            <ac:spMk id="3" creationId="{8D692943-791F-028B-204B-019C62F4232C}"/>
          </ac:spMkLst>
        </pc:spChg>
        <pc:spChg chg="del">
          <ac:chgData name="BEAUCOR, Maxime" userId="82b89356-8230-42c3-91af-b80728c55b32" providerId="ADAL" clId="{82EFD20F-08B9-47C0-9CDA-DB5EE7BB94A1}" dt="2023-02-22T07:52:03.026" v="371" actId="478"/>
          <ac:spMkLst>
            <pc:docMk/>
            <pc:sldMk cId="2305556328" sldId="2145707857"/>
            <ac:spMk id="12" creationId="{E10FFCF6-95C4-44D2-BFEC-41C578F0BD1A}"/>
          </ac:spMkLst>
        </pc:spChg>
        <pc:spChg chg="del">
          <ac:chgData name="BEAUCOR, Maxime" userId="82b89356-8230-42c3-91af-b80728c55b32" providerId="ADAL" clId="{82EFD20F-08B9-47C0-9CDA-DB5EE7BB94A1}" dt="2023-02-22T07:52:02.269" v="370" actId="478"/>
          <ac:spMkLst>
            <pc:docMk/>
            <pc:sldMk cId="2305556328" sldId="2145707857"/>
            <ac:spMk id="13" creationId="{363A5168-8C76-41F1-98DD-BEB5357BBD8B}"/>
          </ac:spMkLst>
        </pc:spChg>
        <pc:spChg chg="mod">
          <ac:chgData name="BEAUCOR, Maxime" userId="82b89356-8230-42c3-91af-b80728c55b32" providerId="ADAL" clId="{82EFD20F-08B9-47C0-9CDA-DB5EE7BB94A1}" dt="2023-02-22T07:52:25.440" v="379" actId="20577"/>
          <ac:spMkLst>
            <pc:docMk/>
            <pc:sldMk cId="2305556328" sldId="2145707857"/>
            <ac:spMk id="19" creationId="{07DD3E30-4988-4811-950B-81C17E17B71F}"/>
          </ac:spMkLst>
        </pc:spChg>
        <pc:picChg chg="del">
          <ac:chgData name="BEAUCOR, Maxime" userId="82b89356-8230-42c3-91af-b80728c55b32" providerId="ADAL" clId="{82EFD20F-08B9-47C0-9CDA-DB5EE7BB94A1}" dt="2023-02-22T07:52:27.359" v="381" actId="478"/>
          <ac:picMkLst>
            <pc:docMk/>
            <pc:sldMk cId="2305556328" sldId="2145707857"/>
            <ac:picMk id="1028" creationId="{00000000-0000-0000-0000-000000000000}"/>
          </ac:picMkLst>
        </pc:picChg>
      </pc:sldChg>
      <pc:sldChg chg="addSp modSp mod">
        <pc:chgData name="BEAUCOR, Maxime" userId="82b89356-8230-42c3-91af-b80728c55b32" providerId="ADAL" clId="{82EFD20F-08B9-47C0-9CDA-DB5EE7BB94A1}" dt="2023-02-22T07:54:09.421" v="477" actId="207"/>
        <pc:sldMkLst>
          <pc:docMk/>
          <pc:sldMk cId="2067950845" sldId="2145707962"/>
        </pc:sldMkLst>
        <pc:spChg chg="add mod">
          <ac:chgData name="BEAUCOR, Maxime" userId="82b89356-8230-42c3-91af-b80728c55b32" providerId="ADAL" clId="{82EFD20F-08B9-47C0-9CDA-DB5EE7BB94A1}" dt="2023-02-22T07:54:09.421" v="477" actId="207"/>
          <ac:spMkLst>
            <pc:docMk/>
            <pc:sldMk cId="2067950845" sldId="2145707962"/>
            <ac:spMk id="5" creationId="{3CFB5372-B224-A723-A4AB-2C8E8F8C782E}"/>
          </ac:spMkLst>
        </pc:spChg>
        <pc:spChg chg="mod">
          <ac:chgData name="BEAUCOR, Maxime" userId="82b89356-8230-42c3-91af-b80728c55b32" providerId="ADAL" clId="{82EFD20F-08B9-47C0-9CDA-DB5EE7BB94A1}" dt="2023-02-22T07:54:03.255" v="474" actId="20577"/>
          <ac:spMkLst>
            <pc:docMk/>
            <pc:sldMk cId="2067950845" sldId="2145707962"/>
            <ac:spMk id="6" creationId="{1218ED3D-EDC2-BB7C-921D-F197DE336087}"/>
          </ac:spMkLst>
        </pc:spChg>
      </pc:sldChg>
      <pc:sldChg chg="addSp delSp modSp mod">
        <pc:chgData name="BEAUCOR, Maxime" userId="82b89356-8230-42c3-91af-b80728c55b32" providerId="ADAL" clId="{82EFD20F-08B9-47C0-9CDA-DB5EE7BB94A1}" dt="2023-02-22T07:34:01.821" v="21"/>
        <pc:sldMkLst>
          <pc:docMk/>
          <pc:sldMk cId="2861984012" sldId="2145708145"/>
        </pc:sldMkLst>
        <pc:spChg chg="add mod">
          <ac:chgData name="BEAUCOR, Maxime" userId="82b89356-8230-42c3-91af-b80728c55b32" providerId="ADAL" clId="{82EFD20F-08B9-47C0-9CDA-DB5EE7BB94A1}" dt="2023-02-22T07:34:01.821" v="21"/>
          <ac:spMkLst>
            <pc:docMk/>
            <pc:sldMk cId="2861984012" sldId="2145708145"/>
            <ac:spMk id="4" creationId="{11ADB17C-C977-8C53-A87B-0376B3BC0197}"/>
          </ac:spMkLst>
        </pc:spChg>
        <pc:spChg chg="add mod">
          <ac:chgData name="BEAUCOR, Maxime" userId="82b89356-8230-42c3-91af-b80728c55b32" providerId="ADAL" clId="{82EFD20F-08B9-47C0-9CDA-DB5EE7BB94A1}" dt="2023-02-22T07:34:01.821" v="21"/>
          <ac:spMkLst>
            <pc:docMk/>
            <pc:sldMk cId="2861984012" sldId="2145708145"/>
            <ac:spMk id="5" creationId="{817A28B5-190E-898A-322F-8D5BC0E14E5D}"/>
          </ac:spMkLst>
        </pc:spChg>
        <pc:spChg chg="add mod">
          <ac:chgData name="BEAUCOR, Maxime" userId="82b89356-8230-42c3-91af-b80728c55b32" providerId="ADAL" clId="{82EFD20F-08B9-47C0-9CDA-DB5EE7BB94A1}" dt="2023-02-22T07:34:01.821" v="21"/>
          <ac:spMkLst>
            <pc:docMk/>
            <pc:sldMk cId="2861984012" sldId="2145708145"/>
            <ac:spMk id="6" creationId="{D4C6ADF4-DBEB-1249-A7C6-4B69CA2B8463}"/>
          </ac:spMkLst>
        </pc:spChg>
        <pc:spChg chg="add mod">
          <ac:chgData name="BEAUCOR, Maxime" userId="82b89356-8230-42c3-91af-b80728c55b32" providerId="ADAL" clId="{82EFD20F-08B9-47C0-9CDA-DB5EE7BB94A1}" dt="2023-02-22T07:34:01.821" v="21"/>
          <ac:spMkLst>
            <pc:docMk/>
            <pc:sldMk cId="2861984012" sldId="2145708145"/>
            <ac:spMk id="8" creationId="{ACD8894F-7DAE-0DF7-211C-8327891C2013}"/>
          </ac:spMkLst>
        </pc:spChg>
        <pc:spChg chg="del">
          <ac:chgData name="BEAUCOR, Maxime" userId="82b89356-8230-42c3-91af-b80728c55b32" providerId="ADAL" clId="{82EFD20F-08B9-47C0-9CDA-DB5EE7BB94A1}" dt="2023-02-22T07:34:01.047" v="20" actId="478"/>
          <ac:spMkLst>
            <pc:docMk/>
            <pc:sldMk cId="2861984012" sldId="2145708145"/>
            <ac:spMk id="13" creationId="{1F29B24A-FCB1-F1EB-C03B-5FDD32F43B72}"/>
          </ac:spMkLst>
        </pc:spChg>
        <pc:spChg chg="del">
          <ac:chgData name="BEAUCOR, Maxime" userId="82b89356-8230-42c3-91af-b80728c55b32" providerId="ADAL" clId="{82EFD20F-08B9-47C0-9CDA-DB5EE7BB94A1}" dt="2023-02-22T07:34:01.047" v="20" actId="478"/>
          <ac:spMkLst>
            <pc:docMk/>
            <pc:sldMk cId="2861984012" sldId="2145708145"/>
            <ac:spMk id="14" creationId="{25C63464-6EDC-FBD2-2C8B-3E0DD26A5EC3}"/>
          </ac:spMkLst>
        </pc:spChg>
        <pc:spChg chg="del">
          <ac:chgData name="BEAUCOR, Maxime" userId="82b89356-8230-42c3-91af-b80728c55b32" providerId="ADAL" clId="{82EFD20F-08B9-47C0-9CDA-DB5EE7BB94A1}" dt="2023-02-22T07:34:01.047" v="20" actId="478"/>
          <ac:spMkLst>
            <pc:docMk/>
            <pc:sldMk cId="2861984012" sldId="2145708145"/>
            <ac:spMk id="15" creationId="{403D1721-379A-D6C5-D480-B63222685491}"/>
          </ac:spMkLst>
        </pc:spChg>
        <pc:spChg chg="del">
          <ac:chgData name="BEAUCOR, Maxime" userId="82b89356-8230-42c3-91af-b80728c55b32" providerId="ADAL" clId="{82EFD20F-08B9-47C0-9CDA-DB5EE7BB94A1}" dt="2023-02-22T07:34:01.047" v="20" actId="478"/>
          <ac:spMkLst>
            <pc:docMk/>
            <pc:sldMk cId="2861984012" sldId="2145708145"/>
            <ac:spMk id="16" creationId="{C8E0BA2D-FDC1-5600-29BA-C94FBDAF115A}"/>
          </ac:spMkLst>
        </pc:spChg>
        <pc:spChg chg="add mod">
          <ac:chgData name="BEAUCOR, Maxime" userId="82b89356-8230-42c3-91af-b80728c55b32" providerId="ADAL" clId="{82EFD20F-08B9-47C0-9CDA-DB5EE7BB94A1}" dt="2023-02-22T07:34:01.821" v="21"/>
          <ac:spMkLst>
            <pc:docMk/>
            <pc:sldMk cId="2861984012" sldId="2145708145"/>
            <ac:spMk id="18" creationId="{B6FB40F2-F5EC-2BD9-2C1D-5C45AD8AC43F}"/>
          </ac:spMkLst>
        </pc:spChg>
        <pc:spChg chg="add mod">
          <ac:chgData name="BEAUCOR, Maxime" userId="82b89356-8230-42c3-91af-b80728c55b32" providerId="ADAL" clId="{82EFD20F-08B9-47C0-9CDA-DB5EE7BB94A1}" dt="2023-02-22T07:34:01.821" v="21"/>
          <ac:spMkLst>
            <pc:docMk/>
            <pc:sldMk cId="2861984012" sldId="2145708145"/>
            <ac:spMk id="19" creationId="{90C5EA39-B33E-E1A4-7DAC-70A264A16B64}"/>
          </ac:spMkLst>
        </pc:spChg>
        <pc:spChg chg="add mod">
          <ac:chgData name="BEAUCOR, Maxime" userId="82b89356-8230-42c3-91af-b80728c55b32" providerId="ADAL" clId="{82EFD20F-08B9-47C0-9CDA-DB5EE7BB94A1}" dt="2023-02-22T07:34:01.821" v="21"/>
          <ac:spMkLst>
            <pc:docMk/>
            <pc:sldMk cId="2861984012" sldId="2145708145"/>
            <ac:spMk id="21" creationId="{4B803F5B-0353-7AEF-63D1-F4445C8C3B25}"/>
          </ac:spMkLst>
        </pc:spChg>
        <pc:spChg chg="add mod">
          <ac:chgData name="BEAUCOR, Maxime" userId="82b89356-8230-42c3-91af-b80728c55b32" providerId="ADAL" clId="{82EFD20F-08B9-47C0-9CDA-DB5EE7BB94A1}" dt="2023-02-22T07:34:01.821" v="21"/>
          <ac:spMkLst>
            <pc:docMk/>
            <pc:sldMk cId="2861984012" sldId="2145708145"/>
            <ac:spMk id="22" creationId="{650ED9DE-1951-66B8-96B2-FC6C880F9B92}"/>
          </ac:spMkLst>
        </pc:spChg>
        <pc:spChg chg="add mod">
          <ac:chgData name="BEAUCOR, Maxime" userId="82b89356-8230-42c3-91af-b80728c55b32" providerId="ADAL" clId="{82EFD20F-08B9-47C0-9CDA-DB5EE7BB94A1}" dt="2023-02-22T07:34:01.821" v="21"/>
          <ac:spMkLst>
            <pc:docMk/>
            <pc:sldMk cId="2861984012" sldId="2145708145"/>
            <ac:spMk id="24" creationId="{D7362CC1-93FE-A310-3BB0-2E45F99C0620}"/>
          </ac:spMkLst>
        </pc:spChg>
        <pc:spChg chg="add mod">
          <ac:chgData name="BEAUCOR, Maxime" userId="82b89356-8230-42c3-91af-b80728c55b32" providerId="ADAL" clId="{82EFD20F-08B9-47C0-9CDA-DB5EE7BB94A1}" dt="2023-02-22T07:34:01.821" v="21"/>
          <ac:spMkLst>
            <pc:docMk/>
            <pc:sldMk cId="2861984012" sldId="2145708145"/>
            <ac:spMk id="25" creationId="{EFEBA50D-F2A9-DFB1-60FF-1FE1DD2F0EB7}"/>
          </ac:spMkLst>
        </pc:spChg>
        <pc:spChg chg="del">
          <ac:chgData name="BEAUCOR, Maxime" userId="82b89356-8230-42c3-91af-b80728c55b32" providerId="ADAL" clId="{82EFD20F-08B9-47C0-9CDA-DB5EE7BB94A1}" dt="2023-02-22T07:34:01.047" v="20" actId="478"/>
          <ac:spMkLst>
            <pc:docMk/>
            <pc:sldMk cId="2861984012" sldId="2145708145"/>
            <ac:spMk id="27" creationId="{DD174325-7199-2DBB-857B-6C65A85D84CE}"/>
          </ac:spMkLst>
        </pc:spChg>
        <pc:spChg chg="del">
          <ac:chgData name="BEAUCOR, Maxime" userId="82b89356-8230-42c3-91af-b80728c55b32" providerId="ADAL" clId="{82EFD20F-08B9-47C0-9CDA-DB5EE7BB94A1}" dt="2023-02-22T07:34:01.047" v="20" actId="478"/>
          <ac:spMkLst>
            <pc:docMk/>
            <pc:sldMk cId="2861984012" sldId="2145708145"/>
            <ac:spMk id="28" creationId="{9B5903A8-34E6-3468-9275-ADDD162C3FE0}"/>
          </ac:spMkLst>
        </pc:spChg>
        <pc:spChg chg="del">
          <ac:chgData name="BEAUCOR, Maxime" userId="82b89356-8230-42c3-91af-b80728c55b32" providerId="ADAL" clId="{82EFD20F-08B9-47C0-9CDA-DB5EE7BB94A1}" dt="2023-02-22T07:34:01.047" v="20" actId="478"/>
          <ac:spMkLst>
            <pc:docMk/>
            <pc:sldMk cId="2861984012" sldId="2145708145"/>
            <ac:spMk id="30" creationId="{65EFE92E-4D80-A42D-3F1D-0EA40ABC245B}"/>
          </ac:spMkLst>
        </pc:spChg>
        <pc:spChg chg="del">
          <ac:chgData name="BEAUCOR, Maxime" userId="82b89356-8230-42c3-91af-b80728c55b32" providerId="ADAL" clId="{82EFD20F-08B9-47C0-9CDA-DB5EE7BB94A1}" dt="2023-02-22T07:34:01.047" v="20" actId="478"/>
          <ac:spMkLst>
            <pc:docMk/>
            <pc:sldMk cId="2861984012" sldId="2145708145"/>
            <ac:spMk id="31" creationId="{6399FCC9-0DAA-4158-97C0-711F853186B8}"/>
          </ac:spMkLst>
        </pc:spChg>
        <pc:spChg chg="del">
          <ac:chgData name="BEAUCOR, Maxime" userId="82b89356-8230-42c3-91af-b80728c55b32" providerId="ADAL" clId="{82EFD20F-08B9-47C0-9CDA-DB5EE7BB94A1}" dt="2023-02-22T07:34:01.047" v="20" actId="478"/>
          <ac:spMkLst>
            <pc:docMk/>
            <pc:sldMk cId="2861984012" sldId="2145708145"/>
            <ac:spMk id="32" creationId="{C0F61FCD-A1FC-54C4-30C4-EB0F8305D308}"/>
          </ac:spMkLst>
        </pc:spChg>
        <pc:spChg chg="del">
          <ac:chgData name="BEAUCOR, Maxime" userId="82b89356-8230-42c3-91af-b80728c55b32" providerId="ADAL" clId="{82EFD20F-08B9-47C0-9CDA-DB5EE7BB94A1}" dt="2023-02-22T07:34:01.047" v="20" actId="478"/>
          <ac:spMkLst>
            <pc:docMk/>
            <pc:sldMk cId="2861984012" sldId="2145708145"/>
            <ac:spMk id="33" creationId="{6894F330-E98E-7979-F37C-CC61155EFA76}"/>
          </ac:spMkLst>
        </pc:spChg>
        <pc:spChg chg="del">
          <ac:chgData name="BEAUCOR, Maxime" userId="82b89356-8230-42c3-91af-b80728c55b32" providerId="ADAL" clId="{82EFD20F-08B9-47C0-9CDA-DB5EE7BB94A1}" dt="2023-02-22T07:34:01.047" v="20" actId="478"/>
          <ac:spMkLst>
            <pc:docMk/>
            <pc:sldMk cId="2861984012" sldId="2145708145"/>
            <ac:spMk id="36" creationId="{63692F12-6986-65E9-5958-313E6A292BF3}"/>
          </ac:spMkLst>
        </pc:spChg>
        <pc:spChg chg="del">
          <ac:chgData name="BEAUCOR, Maxime" userId="82b89356-8230-42c3-91af-b80728c55b32" providerId="ADAL" clId="{82EFD20F-08B9-47C0-9CDA-DB5EE7BB94A1}" dt="2023-02-22T07:34:01.047" v="20" actId="478"/>
          <ac:spMkLst>
            <pc:docMk/>
            <pc:sldMk cId="2861984012" sldId="2145708145"/>
            <ac:spMk id="37" creationId="{649B40E8-7A5E-E418-1B73-D0CB38135CF2}"/>
          </ac:spMkLst>
        </pc:spChg>
        <pc:spChg chg="del">
          <ac:chgData name="BEAUCOR, Maxime" userId="82b89356-8230-42c3-91af-b80728c55b32" providerId="ADAL" clId="{82EFD20F-08B9-47C0-9CDA-DB5EE7BB94A1}" dt="2023-02-22T07:34:01.047" v="20" actId="478"/>
          <ac:spMkLst>
            <pc:docMk/>
            <pc:sldMk cId="2861984012" sldId="2145708145"/>
            <ac:spMk id="38" creationId="{B8D9E0F5-1456-F4CF-B4CB-1F1EC9597E65}"/>
          </ac:spMkLst>
        </pc:spChg>
        <pc:spChg chg="del">
          <ac:chgData name="BEAUCOR, Maxime" userId="82b89356-8230-42c3-91af-b80728c55b32" providerId="ADAL" clId="{82EFD20F-08B9-47C0-9CDA-DB5EE7BB94A1}" dt="2023-02-22T07:34:01.047" v="20" actId="478"/>
          <ac:spMkLst>
            <pc:docMk/>
            <pc:sldMk cId="2861984012" sldId="2145708145"/>
            <ac:spMk id="39" creationId="{FBB284D1-59C9-6187-BCFD-5A0A57637671}"/>
          </ac:spMkLst>
        </pc:spChg>
        <pc:spChg chg="del">
          <ac:chgData name="BEAUCOR, Maxime" userId="82b89356-8230-42c3-91af-b80728c55b32" providerId="ADAL" clId="{82EFD20F-08B9-47C0-9CDA-DB5EE7BB94A1}" dt="2023-02-22T07:34:01.047" v="20" actId="478"/>
          <ac:spMkLst>
            <pc:docMk/>
            <pc:sldMk cId="2861984012" sldId="2145708145"/>
            <ac:spMk id="40" creationId="{D68771DC-1464-AE30-68B5-8DD368581892}"/>
          </ac:spMkLst>
        </pc:spChg>
        <pc:spChg chg="del">
          <ac:chgData name="BEAUCOR, Maxime" userId="82b89356-8230-42c3-91af-b80728c55b32" providerId="ADAL" clId="{82EFD20F-08B9-47C0-9CDA-DB5EE7BB94A1}" dt="2023-02-22T07:34:01.047" v="20" actId="478"/>
          <ac:spMkLst>
            <pc:docMk/>
            <pc:sldMk cId="2861984012" sldId="2145708145"/>
            <ac:spMk id="41" creationId="{8C226B41-7981-762C-5789-B8AA4BDCA469}"/>
          </ac:spMkLst>
        </pc:spChg>
        <pc:spChg chg="add mod">
          <ac:chgData name="BEAUCOR, Maxime" userId="82b89356-8230-42c3-91af-b80728c55b32" providerId="ADAL" clId="{82EFD20F-08B9-47C0-9CDA-DB5EE7BB94A1}" dt="2023-02-22T07:34:01.821" v="21"/>
          <ac:spMkLst>
            <pc:docMk/>
            <pc:sldMk cId="2861984012" sldId="2145708145"/>
            <ac:spMk id="42" creationId="{6FBC9A28-97CC-2551-B6D9-9704D880153A}"/>
          </ac:spMkLst>
        </pc:spChg>
        <pc:spChg chg="add mod">
          <ac:chgData name="BEAUCOR, Maxime" userId="82b89356-8230-42c3-91af-b80728c55b32" providerId="ADAL" clId="{82EFD20F-08B9-47C0-9CDA-DB5EE7BB94A1}" dt="2023-02-22T07:34:01.821" v="21"/>
          <ac:spMkLst>
            <pc:docMk/>
            <pc:sldMk cId="2861984012" sldId="2145708145"/>
            <ac:spMk id="43" creationId="{1F67A694-859E-69A7-6052-1BB225B9D4AE}"/>
          </ac:spMkLst>
        </pc:spChg>
        <pc:spChg chg="add mod">
          <ac:chgData name="BEAUCOR, Maxime" userId="82b89356-8230-42c3-91af-b80728c55b32" providerId="ADAL" clId="{82EFD20F-08B9-47C0-9CDA-DB5EE7BB94A1}" dt="2023-02-22T07:34:01.821" v="21"/>
          <ac:spMkLst>
            <pc:docMk/>
            <pc:sldMk cId="2861984012" sldId="2145708145"/>
            <ac:spMk id="44" creationId="{C135400D-BC11-3CCA-1B45-7DD1E1B1628D}"/>
          </ac:spMkLst>
        </pc:spChg>
        <pc:spChg chg="add mod">
          <ac:chgData name="BEAUCOR, Maxime" userId="82b89356-8230-42c3-91af-b80728c55b32" providerId="ADAL" clId="{82EFD20F-08B9-47C0-9CDA-DB5EE7BB94A1}" dt="2023-02-22T07:34:01.821" v="21"/>
          <ac:spMkLst>
            <pc:docMk/>
            <pc:sldMk cId="2861984012" sldId="2145708145"/>
            <ac:spMk id="45" creationId="{5E8B47CD-664D-FEF1-75B3-99E306590CFA}"/>
          </ac:spMkLst>
        </pc:spChg>
        <pc:spChg chg="add mod">
          <ac:chgData name="BEAUCOR, Maxime" userId="82b89356-8230-42c3-91af-b80728c55b32" providerId="ADAL" clId="{82EFD20F-08B9-47C0-9CDA-DB5EE7BB94A1}" dt="2023-02-22T07:34:01.821" v="21"/>
          <ac:spMkLst>
            <pc:docMk/>
            <pc:sldMk cId="2861984012" sldId="2145708145"/>
            <ac:spMk id="46" creationId="{99D1DC5C-016F-14C7-4D3E-CE687919A741}"/>
          </ac:spMkLst>
        </pc:spChg>
        <pc:spChg chg="add mod">
          <ac:chgData name="BEAUCOR, Maxime" userId="82b89356-8230-42c3-91af-b80728c55b32" providerId="ADAL" clId="{82EFD20F-08B9-47C0-9CDA-DB5EE7BB94A1}" dt="2023-02-22T07:34:01.821" v="21"/>
          <ac:spMkLst>
            <pc:docMk/>
            <pc:sldMk cId="2861984012" sldId="2145708145"/>
            <ac:spMk id="47" creationId="{D06AB8E4-9C6A-988F-F788-02985B04F8AA}"/>
          </ac:spMkLst>
        </pc:spChg>
        <pc:picChg chg="add mod">
          <ac:chgData name="BEAUCOR, Maxime" userId="82b89356-8230-42c3-91af-b80728c55b32" providerId="ADAL" clId="{82EFD20F-08B9-47C0-9CDA-DB5EE7BB94A1}" dt="2023-02-22T07:34:01.821" v="21"/>
          <ac:picMkLst>
            <pc:docMk/>
            <pc:sldMk cId="2861984012" sldId="2145708145"/>
            <ac:picMk id="12" creationId="{18B644A7-C1BC-B660-BE96-BEA83257A111}"/>
          </ac:picMkLst>
        </pc:picChg>
        <pc:picChg chg="add mod">
          <ac:chgData name="BEAUCOR, Maxime" userId="82b89356-8230-42c3-91af-b80728c55b32" providerId="ADAL" clId="{82EFD20F-08B9-47C0-9CDA-DB5EE7BB94A1}" dt="2023-02-22T07:34:01.821" v="21"/>
          <ac:picMkLst>
            <pc:docMk/>
            <pc:sldMk cId="2861984012" sldId="2145708145"/>
            <ac:picMk id="17" creationId="{C2305451-F1AE-49CC-B315-07B53DE04461}"/>
          </ac:picMkLst>
        </pc:picChg>
        <pc:picChg chg="del">
          <ac:chgData name="BEAUCOR, Maxime" userId="82b89356-8230-42c3-91af-b80728c55b32" providerId="ADAL" clId="{82EFD20F-08B9-47C0-9CDA-DB5EE7BB94A1}" dt="2023-02-22T07:34:01.047" v="20" actId="478"/>
          <ac:picMkLst>
            <pc:docMk/>
            <pc:sldMk cId="2861984012" sldId="2145708145"/>
            <ac:picMk id="20" creationId="{EB382FAE-5FF4-4C53-2231-07B41F7C2166}"/>
          </ac:picMkLst>
        </pc:picChg>
        <pc:picChg chg="del">
          <ac:chgData name="BEAUCOR, Maxime" userId="82b89356-8230-42c3-91af-b80728c55b32" providerId="ADAL" clId="{82EFD20F-08B9-47C0-9CDA-DB5EE7BB94A1}" dt="2023-02-22T07:34:01.047" v="20" actId="478"/>
          <ac:picMkLst>
            <pc:docMk/>
            <pc:sldMk cId="2861984012" sldId="2145708145"/>
            <ac:picMk id="23" creationId="{0E56E964-E2FA-C35E-488B-7051F30E168F}"/>
          </ac:picMkLst>
        </pc:picChg>
        <pc:picChg chg="add mod">
          <ac:chgData name="BEAUCOR, Maxime" userId="82b89356-8230-42c3-91af-b80728c55b32" providerId="ADAL" clId="{82EFD20F-08B9-47C0-9CDA-DB5EE7BB94A1}" dt="2023-02-22T07:34:01.821" v="21"/>
          <ac:picMkLst>
            <pc:docMk/>
            <pc:sldMk cId="2861984012" sldId="2145708145"/>
            <ac:picMk id="26" creationId="{45F428F7-A6A2-763D-910B-51882B11B417}"/>
          </ac:picMkLst>
        </pc:picChg>
        <pc:picChg chg="add mod">
          <ac:chgData name="BEAUCOR, Maxime" userId="82b89356-8230-42c3-91af-b80728c55b32" providerId="ADAL" clId="{82EFD20F-08B9-47C0-9CDA-DB5EE7BB94A1}" dt="2023-02-22T07:34:01.821" v="21"/>
          <ac:picMkLst>
            <pc:docMk/>
            <pc:sldMk cId="2861984012" sldId="2145708145"/>
            <ac:picMk id="29" creationId="{21901B39-9152-DB33-24D6-726C15095D1D}"/>
          </ac:picMkLst>
        </pc:picChg>
        <pc:picChg chg="del">
          <ac:chgData name="BEAUCOR, Maxime" userId="82b89356-8230-42c3-91af-b80728c55b32" providerId="ADAL" clId="{82EFD20F-08B9-47C0-9CDA-DB5EE7BB94A1}" dt="2023-02-22T07:34:01.047" v="20" actId="478"/>
          <ac:picMkLst>
            <pc:docMk/>
            <pc:sldMk cId="2861984012" sldId="2145708145"/>
            <ac:picMk id="34" creationId="{A4B89F13-9A76-0BDC-5ECD-B4D582A30263}"/>
          </ac:picMkLst>
        </pc:picChg>
        <pc:picChg chg="del">
          <ac:chgData name="BEAUCOR, Maxime" userId="82b89356-8230-42c3-91af-b80728c55b32" providerId="ADAL" clId="{82EFD20F-08B9-47C0-9CDA-DB5EE7BB94A1}" dt="2023-02-22T07:34:01.047" v="20" actId="478"/>
          <ac:picMkLst>
            <pc:docMk/>
            <pc:sldMk cId="2861984012" sldId="2145708145"/>
            <ac:picMk id="35" creationId="{3F1569AB-E2AD-5662-5822-06650DBE2324}"/>
          </ac:picMkLst>
        </pc:picChg>
      </pc:sldChg>
      <pc:sldChg chg="addSp modSp mod">
        <pc:chgData name="BEAUCOR, Maxime" userId="82b89356-8230-42c3-91af-b80728c55b32" providerId="ADAL" clId="{82EFD20F-08B9-47C0-9CDA-DB5EE7BB94A1}" dt="2023-02-22T07:55:10.171" v="542" actId="20577"/>
        <pc:sldMkLst>
          <pc:docMk/>
          <pc:sldMk cId="1847221398" sldId="2145708152"/>
        </pc:sldMkLst>
        <pc:spChg chg="add mod">
          <ac:chgData name="BEAUCOR, Maxime" userId="82b89356-8230-42c3-91af-b80728c55b32" providerId="ADAL" clId="{82EFD20F-08B9-47C0-9CDA-DB5EE7BB94A1}" dt="2023-02-22T07:54:41.947" v="505" actId="1076"/>
          <ac:spMkLst>
            <pc:docMk/>
            <pc:sldMk cId="1847221398" sldId="2145708152"/>
            <ac:spMk id="4" creationId="{793C08F9-2389-5884-6179-9B1C00BA78F7}"/>
          </ac:spMkLst>
        </pc:spChg>
        <pc:spChg chg="add mod">
          <ac:chgData name="BEAUCOR, Maxime" userId="82b89356-8230-42c3-91af-b80728c55b32" providerId="ADAL" clId="{82EFD20F-08B9-47C0-9CDA-DB5EE7BB94A1}" dt="2023-02-22T07:55:10.171" v="542" actId="20577"/>
          <ac:spMkLst>
            <pc:docMk/>
            <pc:sldMk cId="1847221398" sldId="2145708152"/>
            <ac:spMk id="5" creationId="{E8BEB63F-B534-A554-761A-ED264D27A4A0}"/>
          </ac:spMkLst>
        </pc:spChg>
        <pc:spChg chg="mod">
          <ac:chgData name="BEAUCOR, Maxime" userId="82b89356-8230-42c3-91af-b80728c55b32" providerId="ADAL" clId="{82EFD20F-08B9-47C0-9CDA-DB5EE7BB94A1}" dt="2023-02-22T07:54:28.553" v="497" actId="20577"/>
          <ac:spMkLst>
            <pc:docMk/>
            <pc:sldMk cId="1847221398" sldId="2145708152"/>
            <ac:spMk id="20" creationId="{B6016B9E-E1D5-B4A0-3E04-5A42770978C6}"/>
          </ac:spMkLst>
        </pc:spChg>
        <pc:spChg chg="mod">
          <ac:chgData name="BEAUCOR, Maxime" userId="82b89356-8230-42c3-91af-b80728c55b32" providerId="ADAL" clId="{82EFD20F-08B9-47C0-9CDA-DB5EE7BB94A1}" dt="2023-02-22T07:54:56.961" v="521" actId="20577"/>
          <ac:spMkLst>
            <pc:docMk/>
            <pc:sldMk cId="1847221398" sldId="2145708152"/>
            <ac:spMk id="36" creationId="{C6257465-502F-7F15-01C6-ED179A9202D1}"/>
          </ac:spMkLst>
        </pc:spChg>
      </pc:sldChg>
      <pc:sldChg chg="addSp delSp modSp mod">
        <pc:chgData name="BEAUCOR, Maxime" userId="82b89356-8230-42c3-91af-b80728c55b32" providerId="ADAL" clId="{82EFD20F-08B9-47C0-9CDA-DB5EE7BB94A1}" dt="2023-02-22T07:52:00.629" v="369" actId="478"/>
        <pc:sldMkLst>
          <pc:docMk/>
          <pc:sldMk cId="1091530563" sldId="2145708154"/>
        </pc:sldMkLst>
        <pc:spChg chg="mod">
          <ac:chgData name="BEAUCOR, Maxime" userId="82b89356-8230-42c3-91af-b80728c55b32" providerId="ADAL" clId="{82EFD20F-08B9-47C0-9CDA-DB5EE7BB94A1}" dt="2023-02-22T07:33:15.121" v="17" actId="1076"/>
          <ac:spMkLst>
            <pc:docMk/>
            <pc:sldMk cId="1091530563" sldId="2145708154"/>
            <ac:spMk id="7" creationId="{00000000-0000-0000-0000-000000000000}"/>
          </ac:spMkLst>
        </pc:spChg>
        <pc:spChg chg="add del mod">
          <ac:chgData name="BEAUCOR, Maxime" userId="82b89356-8230-42c3-91af-b80728c55b32" providerId="ADAL" clId="{82EFD20F-08B9-47C0-9CDA-DB5EE7BB94A1}" dt="2023-02-22T07:52:00.629" v="369" actId="478"/>
          <ac:spMkLst>
            <pc:docMk/>
            <pc:sldMk cId="1091530563" sldId="2145708154"/>
            <ac:spMk id="12" creationId="{00247102-514A-6731-CF49-F0EBEBAF6026}"/>
          </ac:spMkLst>
        </pc:spChg>
        <pc:graphicFrameChg chg="del">
          <ac:chgData name="BEAUCOR, Maxime" userId="82b89356-8230-42c3-91af-b80728c55b32" providerId="ADAL" clId="{82EFD20F-08B9-47C0-9CDA-DB5EE7BB94A1}" dt="2023-02-22T07:33:35.758" v="18" actId="478"/>
          <ac:graphicFrameMkLst>
            <pc:docMk/>
            <pc:sldMk cId="1091530563" sldId="2145708154"/>
            <ac:graphicFrameMk id="8" creationId="{02C08526-4DEA-C758-E0A8-6DC5164C14BF}"/>
          </ac:graphicFrameMkLst>
        </pc:graphicFrameChg>
        <pc:graphicFrameChg chg="add mod">
          <ac:chgData name="BEAUCOR, Maxime" userId="82b89356-8230-42c3-91af-b80728c55b32" providerId="ADAL" clId="{82EFD20F-08B9-47C0-9CDA-DB5EE7BB94A1}" dt="2023-02-22T07:33:36.619" v="19"/>
          <ac:graphicFrameMkLst>
            <pc:docMk/>
            <pc:sldMk cId="1091530563" sldId="2145708154"/>
            <ac:graphicFrameMk id="10" creationId="{20EE0147-1C66-5732-164D-85CD8CC0AD94}"/>
          </ac:graphicFrameMkLst>
        </pc:graphicFrameChg>
      </pc:sldChg>
      <pc:sldChg chg="addSp modSp mod">
        <pc:chgData name="BEAUCOR, Maxime" userId="82b89356-8230-42c3-91af-b80728c55b32" providerId="ADAL" clId="{82EFD20F-08B9-47C0-9CDA-DB5EE7BB94A1}" dt="2023-02-22T07:48:24.712" v="262" actId="2085"/>
        <pc:sldMkLst>
          <pc:docMk/>
          <pc:sldMk cId="313986553" sldId="2145708226"/>
        </pc:sldMkLst>
        <pc:spChg chg="add mod ord">
          <ac:chgData name="BEAUCOR, Maxime" userId="82b89356-8230-42c3-91af-b80728c55b32" providerId="ADAL" clId="{82EFD20F-08B9-47C0-9CDA-DB5EE7BB94A1}" dt="2023-02-22T07:48:24.712" v="262" actId="2085"/>
          <ac:spMkLst>
            <pc:docMk/>
            <pc:sldMk cId="313986553" sldId="2145708226"/>
            <ac:spMk id="4" creationId="{642E8EAA-5E48-2B1E-7E92-6FAA53D01985}"/>
          </ac:spMkLst>
        </pc:spChg>
      </pc:sldChg>
      <pc:sldChg chg="addSp modSp mod">
        <pc:chgData name="BEAUCOR, Maxime" userId="82b89356-8230-42c3-91af-b80728c55b32" providerId="ADAL" clId="{82EFD20F-08B9-47C0-9CDA-DB5EE7BB94A1}" dt="2023-02-22T07:49:18.342" v="338" actId="207"/>
        <pc:sldMkLst>
          <pc:docMk/>
          <pc:sldMk cId="2245163647" sldId="2145708229"/>
        </pc:sldMkLst>
        <pc:spChg chg="mod">
          <ac:chgData name="BEAUCOR, Maxime" userId="82b89356-8230-42c3-91af-b80728c55b32" providerId="ADAL" clId="{82EFD20F-08B9-47C0-9CDA-DB5EE7BB94A1}" dt="2023-02-22T07:48:48.587" v="320" actId="20577"/>
          <ac:spMkLst>
            <pc:docMk/>
            <pc:sldMk cId="2245163647" sldId="2145708229"/>
            <ac:spMk id="2" creationId="{00000000-0000-0000-0000-000000000000}"/>
          </ac:spMkLst>
        </pc:spChg>
        <pc:spChg chg="add mod">
          <ac:chgData name="BEAUCOR, Maxime" userId="82b89356-8230-42c3-91af-b80728c55b32" providerId="ADAL" clId="{82EFD20F-08B9-47C0-9CDA-DB5EE7BB94A1}" dt="2023-02-22T07:49:18.342" v="338" actId="207"/>
          <ac:spMkLst>
            <pc:docMk/>
            <pc:sldMk cId="2245163647" sldId="2145708229"/>
            <ac:spMk id="4" creationId="{42DD1085-1C61-CB95-A320-98E4C2FDB4C0}"/>
          </ac:spMkLst>
        </pc:spChg>
      </pc:sldChg>
      <pc:sldChg chg="modSp mod">
        <pc:chgData name="BEAUCOR, Maxime" userId="82b89356-8230-42c3-91af-b80728c55b32" providerId="ADAL" clId="{82EFD20F-08B9-47C0-9CDA-DB5EE7BB94A1}" dt="2023-02-22T07:47:16.942" v="256"/>
        <pc:sldMkLst>
          <pc:docMk/>
          <pc:sldMk cId="3005616622" sldId="2145708266"/>
        </pc:sldMkLst>
        <pc:spChg chg="mod">
          <ac:chgData name="BEAUCOR, Maxime" userId="82b89356-8230-42c3-91af-b80728c55b32" providerId="ADAL" clId="{82EFD20F-08B9-47C0-9CDA-DB5EE7BB94A1}" dt="2023-02-22T07:46:45.482" v="255" actId="408"/>
          <ac:spMkLst>
            <pc:docMk/>
            <pc:sldMk cId="3005616622" sldId="2145708266"/>
            <ac:spMk id="5" creationId="{153B1F75-1C3A-4A2C-3584-78929D77E4EF}"/>
          </ac:spMkLst>
        </pc:spChg>
        <pc:spChg chg="mod">
          <ac:chgData name="BEAUCOR, Maxime" userId="82b89356-8230-42c3-91af-b80728c55b32" providerId="ADAL" clId="{82EFD20F-08B9-47C0-9CDA-DB5EE7BB94A1}" dt="2023-02-22T07:47:16.942" v="256"/>
          <ac:spMkLst>
            <pc:docMk/>
            <pc:sldMk cId="3005616622" sldId="2145708266"/>
            <ac:spMk id="8" creationId="{BB673B96-443A-A27C-111D-67D352286C98}"/>
          </ac:spMkLst>
        </pc:spChg>
      </pc:sldChg>
      <pc:sldChg chg="addSp modSp mod delCm">
        <pc:chgData name="BEAUCOR, Maxime" userId="82b89356-8230-42c3-91af-b80728c55b32" providerId="ADAL" clId="{82EFD20F-08B9-47C0-9CDA-DB5EE7BB94A1}" dt="2023-02-22T07:49:36.609" v="364" actId="1076"/>
        <pc:sldMkLst>
          <pc:docMk/>
          <pc:sldMk cId="210133797" sldId="2145708268"/>
        </pc:sldMkLst>
        <pc:spChg chg="add mod">
          <ac:chgData name="BEAUCOR, Maxime" userId="82b89356-8230-42c3-91af-b80728c55b32" providerId="ADAL" clId="{82EFD20F-08B9-47C0-9CDA-DB5EE7BB94A1}" dt="2023-02-22T07:49:36.609" v="364" actId="1076"/>
          <ac:spMkLst>
            <pc:docMk/>
            <pc:sldMk cId="210133797" sldId="2145708268"/>
            <ac:spMk id="3" creationId="{A491E702-EDE2-5A0C-26B2-1FAA525A9740}"/>
          </ac:spMkLst>
        </pc:spChg>
        <pc:spChg chg="mod">
          <ac:chgData name="BEAUCOR, Maxime" userId="82b89356-8230-42c3-91af-b80728c55b32" providerId="ADAL" clId="{82EFD20F-08B9-47C0-9CDA-DB5EE7BB94A1}" dt="2023-02-22T07:45:08.933" v="170" actId="113"/>
          <ac:spMkLst>
            <pc:docMk/>
            <pc:sldMk cId="210133797" sldId="2145708268"/>
            <ac:spMk id="15" creationId="{F954D7C8-B79C-D11F-46DB-4A8091FCED7B}"/>
          </ac:spMkLst>
        </pc:spChg>
      </pc:sldChg>
      <pc:sldChg chg="addSp modSp mod">
        <pc:chgData name="BEAUCOR, Maxime" userId="82b89356-8230-42c3-91af-b80728c55b32" providerId="ADAL" clId="{82EFD20F-08B9-47C0-9CDA-DB5EE7BB94A1}" dt="2023-02-22T07:46:00.168" v="231" actId="1076"/>
        <pc:sldMkLst>
          <pc:docMk/>
          <pc:sldMk cId="201199651" sldId="2145708269"/>
        </pc:sldMkLst>
        <pc:spChg chg="add mod">
          <ac:chgData name="BEAUCOR, Maxime" userId="82b89356-8230-42c3-91af-b80728c55b32" providerId="ADAL" clId="{82EFD20F-08B9-47C0-9CDA-DB5EE7BB94A1}" dt="2023-02-22T07:46:00.168" v="231" actId="1076"/>
          <ac:spMkLst>
            <pc:docMk/>
            <pc:sldMk cId="201199651" sldId="2145708269"/>
            <ac:spMk id="9" creationId="{9207EE4C-B1F0-35CF-0253-2167A5603AF7}"/>
          </ac:spMkLst>
        </pc:spChg>
        <pc:spChg chg="mod">
          <ac:chgData name="BEAUCOR, Maxime" userId="82b89356-8230-42c3-91af-b80728c55b32" providerId="ADAL" clId="{82EFD20F-08B9-47C0-9CDA-DB5EE7BB94A1}" dt="2023-02-22T07:45:39.682" v="179" actId="20577"/>
          <ac:spMkLst>
            <pc:docMk/>
            <pc:sldMk cId="201199651" sldId="2145708269"/>
            <ac:spMk id="15" creationId="{F954D7C8-B79C-D11F-46DB-4A8091FCED7B}"/>
          </ac:spMkLst>
        </pc:spChg>
      </pc:sldChg>
      <pc:sldChg chg="addSp modSp mod delCm">
        <pc:chgData name="BEAUCOR, Maxime" userId="82b89356-8230-42c3-91af-b80728c55b32" providerId="ADAL" clId="{82EFD20F-08B9-47C0-9CDA-DB5EE7BB94A1}" dt="2023-02-22T07:42:47.730" v="57" actId="1076"/>
        <pc:sldMkLst>
          <pc:docMk/>
          <pc:sldMk cId="3818072349" sldId="2145708271"/>
        </pc:sldMkLst>
        <pc:spChg chg="mod">
          <ac:chgData name="BEAUCOR, Maxime" userId="82b89356-8230-42c3-91af-b80728c55b32" providerId="ADAL" clId="{82EFD20F-08B9-47C0-9CDA-DB5EE7BB94A1}" dt="2023-02-22T07:32:45.403" v="16" actId="14100"/>
          <ac:spMkLst>
            <pc:docMk/>
            <pc:sldMk cId="3818072349" sldId="2145708271"/>
            <ac:spMk id="2" creationId="{59A2D226-3234-CDE1-350C-A6C5BA379E4A}"/>
          </ac:spMkLst>
        </pc:spChg>
        <pc:spChg chg="mod">
          <ac:chgData name="BEAUCOR, Maxime" userId="82b89356-8230-42c3-91af-b80728c55b32" providerId="ADAL" clId="{82EFD20F-08B9-47C0-9CDA-DB5EE7BB94A1}" dt="2023-02-22T07:32:32.111" v="11" actId="408"/>
          <ac:spMkLst>
            <pc:docMk/>
            <pc:sldMk cId="3818072349" sldId="2145708271"/>
            <ac:spMk id="8" creationId="{262992E0-EDBE-59A2-84C2-F86A3FFC720F}"/>
          </ac:spMkLst>
        </pc:spChg>
        <pc:spChg chg="mod">
          <ac:chgData name="BEAUCOR, Maxime" userId="82b89356-8230-42c3-91af-b80728c55b32" providerId="ADAL" clId="{82EFD20F-08B9-47C0-9CDA-DB5EE7BB94A1}" dt="2023-02-22T07:32:35.277" v="13" actId="408"/>
          <ac:spMkLst>
            <pc:docMk/>
            <pc:sldMk cId="3818072349" sldId="2145708271"/>
            <ac:spMk id="12" creationId="{C42673CD-C382-BBA7-68B1-BCC585945BD5}"/>
          </ac:spMkLst>
        </pc:spChg>
        <pc:spChg chg="mod">
          <ac:chgData name="BEAUCOR, Maxime" userId="82b89356-8230-42c3-91af-b80728c55b32" providerId="ADAL" clId="{82EFD20F-08B9-47C0-9CDA-DB5EE7BB94A1}" dt="2023-02-22T07:42:43.226" v="56" actId="20577"/>
          <ac:spMkLst>
            <pc:docMk/>
            <pc:sldMk cId="3818072349" sldId="2145708271"/>
            <ac:spMk id="14" creationId="{976C5F07-A22B-4887-31DA-A3A4F9E3AB57}"/>
          </ac:spMkLst>
        </pc:spChg>
        <pc:spChg chg="add mod">
          <ac:chgData name="BEAUCOR, Maxime" userId="82b89356-8230-42c3-91af-b80728c55b32" providerId="ADAL" clId="{82EFD20F-08B9-47C0-9CDA-DB5EE7BB94A1}" dt="2023-02-22T07:42:47.730" v="57" actId="1076"/>
          <ac:spMkLst>
            <pc:docMk/>
            <pc:sldMk cId="3818072349" sldId="2145708271"/>
            <ac:spMk id="15" creationId="{67EC69A1-C1CE-9C57-3DAB-F943EA9B5B96}"/>
          </ac:spMkLst>
        </pc:spChg>
      </pc:sldChg>
      <pc:sldChg chg="addSp modSp mod">
        <pc:chgData name="BEAUCOR, Maxime" userId="82b89356-8230-42c3-91af-b80728c55b32" providerId="ADAL" clId="{82EFD20F-08B9-47C0-9CDA-DB5EE7BB94A1}" dt="2023-02-22T07:41:49.050" v="41" actId="20577"/>
        <pc:sldMkLst>
          <pc:docMk/>
          <pc:sldMk cId="805409444" sldId="2145708273"/>
        </pc:sldMkLst>
        <pc:spChg chg="add mod">
          <ac:chgData name="BEAUCOR, Maxime" userId="82b89356-8230-42c3-91af-b80728c55b32" providerId="ADAL" clId="{82EFD20F-08B9-47C0-9CDA-DB5EE7BB94A1}" dt="2023-02-22T07:41:49.050" v="41" actId="20577"/>
          <ac:spMkLst>
            <pc:docMk/>
            <pc:sldMk cId="805409444" sldId="2145708273"/>
            <ac:spMk id="4" creationId="{467A114C-068C-831C-D92B-CE0599FF98A8}"/>
          </ac:spMkLst>
        </pc:spChg>
        <pc:spChg chg="mod">
          <ac:chgData name="BEAUCOR, Maxime" userId="82b89356-8230-42c3-91af-b80728c55b32" providerId="ADAL" clId="{82EFD20F-08B9-47C0-9CDA-DB5EE7BB94A1}" dt="2023-02-22T07:31:59.335" v="4" actId="408"/>
          <ac:spMkLst>
            <pc:docMk/>
            <pc:sldMk cId="805409444" sldId="2145708273"/>
            <ac:spMk id="13" creationId="{11506F62-E669-3786-610F-8D003DB6E428}"/>
          </ac:spMkLst>
        </pc:spChg>
        <pc:spChg chg="mod">
          <ac:chgData name="BEAUCOR, Maxime" userId="82b89356-8230-42c3-91af-b80728c55b32" providerId="ADAL" clId="{82EFD20F-08B9-47C0-9CDA-DB5EE7BB94A1}" dt="2023-02-22T07:32:05.285" v="7" actId="408"/>
          <ac:spMkLst>
            <pc:docMk/>
            <pc:sldMk cId="805409444" sldId="2145708273"/>
            <ac:spMk id="19" creationId="{95C5454D-C8B2-30D6-CCBD-2C30C4759E0B}"/>
          </ac:spMkLst>
        </pc:spChg>
      </pc:sldChg>
      <pc:sldChg chg="del">
        <pc:chgData name="BEAUCOR, Maxime" userId="82b89356-8230-42c3-91af-b80728c55b32" providerId="ADAL" clId="{82EFD20F-08B9-47C0-9CDA-DB5EE7BB94A1}" dt="2023-02-22T07:32:23.161" v="9" actId="47"/>
        <pc:sldMkLst>
          <pc:docMk/>
          <pc:sldMk cId="2413775043" sldId="2145708274"/>
        </pc:sldMkLst>
      </pc:sldChg>
      <pc:sldChg chg="addSp modSp del mod">
        <pc:chgData name="BEAUCOR, Maxime" userId="82b89356-8230-42c3-91af-b80728c55b32" providerId="ADAL" clId="{82EFD20F-08B9-47C0-9CDA-DB5EE7BB94A1}" dt="2023-02-22T07:57:34.842" v="576" actId="47"/>
        <pc:sldMkLst>
          <pc:docMk/>
          <pc:sldMk cId="1375842120" sldId="2145708277"/>
        </pc:sldMkLst>
        <pc:spChg chg="add mod">
          <ac:chgData name="BEAUCOR, Maxime" userId="82b89356-8230-42c3-91af-b80728c55b32" providerId="ADAL" clId="{82EFD20F-08B9-47C0-9CDA-DB5EE7BB94A1}" dt="2023-02-22T07:57:03.480" v="575" actId="207"/>
          <ac:spMkLst>
            <pc:docMk/>
            <pc:sldMk cId="1375842120" sldId="2145708277"/>
            <ac:spMk id="10" creationId="{3C0F0874-3832-1025-1A3F-70E2C92B3692}"/>
          </ac:spMkLst>
        </pc:spChg>
      </pc:sldChg>
      <pc:sldChg chg="addSp modSp mod">
        <pc:chgData name="BEAUCOR, Maxime" userId="82b89356-8230-42c3-91af-b80728c55b32" providerId="ADAL" clId="{82EFD20F-08B9-47C0-9CDA-DB5EE7BB94A1}" dt="2023-02-22T07:59:06.782" v="579" actId="1076"/>
        <pc:sldMkLst>
          <pc:docMk/>
          <pc:sldMk cId="1369397748" sldId="2145708282"/>
        </pc:sldMkLst>
        <pc:spChg chg="add mod">
          <ac:chgData name="BEAUCOR, Maxime" userId="82b89356-8230-42c3-91af-b80728c55b32" providerId="ADAL" clId="{82EFD20F-08B9-47C0-9CDA-DB5EE7BB94A1}" dt="2023-02-22T07:59:06.782" v="579" actId="1076"/>
          <ac:spMkLst>
            <pc:docMk/>
            <pc:sldMk cId="1369397748" sldId="2145708282"/>
            <ac:spMk id="6" creationId="{9E705D52-C1DB-B1BD-0346-2EAD897558B5}"/>
          </ac:spMkLst>
        </pc:spChg>
      </pc:sldChg>
      <pc:sldChg chg="delSp modSp mod">
        <pc:chgData name="BEAUCOR, Maxime" userId="82b89356-8230-42c3-91af-b80728c55b32" providerId="ADAL" clId="{82EFD20F-08B9-47C0-9CDA-DB5EE7BB94A1}" dt="2023-02-22T08:01:57.130" v="611" actId="20577"/>
        <pc:sldMkLst>
          <pc:docMk/>
          <pc:sldMk cId="3259523931" sldId="2145708284"/>
        </pc:sldMkLst>
        <pc:spChg chg="mod">
          <ac:chgData name="BEAUCOR, Maxime" userId="82b89356-8230-42c3-91af-b80728c55b32" providerId="ADAL" clId="{82EFD20F-08B9-47C0-9CDA-DB5EE7BB94A1}" dt="2023-02-22T08:01:43.536" v="609" actId="13926"/>
          <ac:spMkLst>
            <pc:docMk/>
            <pc:sldMk cId="3259523931" sldId="2145708284"/>
            <ac:spMk id="2" creationId="{DFFB463F-81DA-EC29-1B04-3F96974DB54C}"/>
          </ac:spMkLst>
        </pc:spChg>
        <pc:spChg chg="del mod">
          <ac:chgData name="BEAUCOR, Maxime" userId="82b89356-8230-42c3-91af-b80728c55b32" providerId="ADAL" clId="{82EFD20F-08B9-47C0-9CDA-DB5EE7BB94A1}" dt="2023-02-22T08:01:48.748" v="610" actId="478"/>
          <ac:spMkLst>
            <pc:docMk/>
            <pc:sldMk cId="3259523931" sldId="2145708284"/>
            <ac:spMk id="5" creationId="{00000000-0000-0000-0000-000000000000}"/>
          </ac:spMkLst>
        </pc:spChg>
        <pc:spChg chg="mod">
          <ac:chgData name="BEAUCOR, Maxime" userId="82b89356-8230-42c3-91af-b80728c55b32" providerId="ADAL" clId="{82EFD20F-08B9-47C0-9CDA-DB5EE7BB94A1}" dt="2023-02-22T08:01:57.130" v="611" actId="20577"/>
          <ac:spMkLst>
            <pc:docMk/>
            <pc:sldMk cId="3259523931" sldId="2145708284"/>
            <ac:spMk id="15" creationId="{DA10C61E-479F-91A3-F618-88DA8FEE8E00}"/>
          </ac:spMkLst>
        </pc:spChg>
        <pc:spChg chg="mod">
          <ac:chgData name="BEAUCOR, Maxime" userId="82b89356-8230-42c3-91af-b80728c55b32" providerId="ADAL" clId="{82EFD20F-08B9-47C0-9CDA-DB5EE7BB94A1}" dt="2023-02-22T08:01:29.361" v="600" actId="14100"/>
          <ac:spMkLst>
            <pc:docMk/>
            <pc:sldMk cId="3259523931" sldId="2145708284"/>
            <ac:spMk id="22" creationId="{510F3CB3-AA4B-51AE-9376-93E547086806}"/>
          </ac:spMkLst>
        </pc:spChg>
      </pc:sldChg>
      <pc:sldChg chg="addSp modSp mod">
        <pc:chgData name="BEAUCOR, Maxime" userId="82b89356-8230-42c3-91af-b80728c55b32" providerId="ADAL" clId="{82EFD20F-08B9-47C0-9CDA-DB5EE7BB94A1}" dt="2023-02-22T07:34:50.066" v="23" actId="167"/>
        <pc:sldMkLst>
          <pc:docMk/>
          <pc:sldMk cId="2790305868" sldId="2145708290"/>
        </pc:sldMkLst>
        <pc:spChg chg="add mod ord">
          <ac:chgData name="BEAUCOR, Maxime" userId="82b89356-8230-42c3-91af-b80728c55b32" providerId="ADAL" clId="{82EFD20F-08B9-47C0-9CDA-DB5EE7BB94A1}" dt="2023-02-22T07:34:50.066" v="23" actId="167"/>
          <ac:spMkLst>
            <pc:docMk/>
            <pc:sldMk cId="2790305868" sldId="2145708290"/>
            <ac:spMk id="2" creationId="{A1130445-8B25-079E-ECF7-1CE1337E851F}"/>
          </ac:spMkLst>
        </pc:spChg>
      </pc:sldChg>
      <pc:sldChg chg="addSp modSp mod">
        <pc:chgData name="BEAUCOR, Maxime" userId="82b89356-8230-42c3-91af-b80728c55b32" providerId="ADAL" clId="{82EFD20F-08B9-47C0-9CDA-DB5EE7BB94A1}" dt="2023-02-22T07:56:00.915" v="572" actId="20577"/>
        <pc:sldMkLst>
          <pc:docMk/>
          <pc:sldMk cId="2915952401" sldId="2145708293"/>
        </pc:sldMkLst>
        <pc:spChg chg="add mod">
          <ac:chgData name="BEAUCOR, Maxime" userId="82b89356-8230-42c3-91af-b80728c55b32" providerId="ADAL" clId="{82EFD20F-08B9-47C0-9CDA-DB5EE7BB94A1}" dt="2023-02-22T07:55:36.998" v="545" actId="207"/>
          <ac:spMkLst>
            <pc:docMk/>
            <pc:sldMk cId="2915952401" sldId="2145708293"/>
            <ac:spMk id="10" creationId="{602EF0DF-A878-D3E2-7488-1D53337E557E}"/>
          </ac:spMkLst>
        </pc:spChg>
        <pc:spChg chg="mod">
          <ac:chgData name="BEAUCOR, Maxime" userId="82b89356-8230-42c3-91af-b80728c55b32" providerId="ADAL" clId="{82EFD20F-08B9-47C0-9CDA-DB5EE7BB94A1}" dt="2023-02-22T07:56:00.915" v="572" actId="20577"/>
          <ac:spMkLst>
            <pc:docMk/>
            <pc:sldMk cId="2915952401" sldId="2145708293"/>
            <ac:spMk id="12" creationId="{157B9450-6E9A-67A2-A11E-F6F022CE8875}"/>
          </ac:spMkLst>
        </pc:spChg>
      </pc:sldChg>
      <pc:sldChg chg="addSp modSp mod">
        <pc:chgData name="BEAUCOR, Maxime" userId="82b89356-8230-42c3-91af-b80728c55b32" providerId="ADAL" clId="{82EFD20F-08B9-47C0-9CDA-DB5EE7BB94A1}" dt="2023-02-22T07:59:43.295" v="588" actId="1076"/>
        <pc:sldMkLst>
          <pc:docMk/>
          <pc:sldMk cId="949128542" sldId="2145708294"/>
        </pc:sldMkLst>
        <pc:spChg chg="add mod">
          <ac:chgData name="BEAUCOR, Maxime" userId="82b89356-8230-42c3-91af-b80728c55b32" providerId="ADAL" clId="{82EFD20F-08B9-47C0-9CDA-DB5EE7BB94A1}" dt="2023-02-22T07:59:43.295" v="588" actId="1076"/>
          <ac:spMkLst>
            <pc:docMk/>
            <pc:sldMk cId="949128542" sldId="2145708294"/>
            <ac:spMk id="3" creationId="{24077D69-A210-EE03-EAEB-5EAD5997BF45}"/>
          </ac:spMkLst>
        </pc:spChg>
      </pc:sldChg>
      <pc:sldChg chg="add">
        <pc:chgData name="BEAUCOR, Maxime" userId="82b89356-8230-42c3-91af-b80728c55b32" providerId="ADAL" clId="{82EFD20F-08B9-47C0-9CDA-DB5EE7BB94A1}" dt="2023-02-22T07:32:21.532" v="8"/>
        <pc:sldMkLst>
          <pc:docMk/>
          <pc:sldMk cId="3225705581" sldId="2145708296"/>
        </pc:sldMkLst>
      </pc:sldChg>
    </pc:docChg>
  </pc:docChgLst>
  <pc:docChgLst>
    <pc:chgData name="BEAUCOR, Maxime" userId="82b89356-8230-42c3-91af-b80728c55b32" providerId="ADAL" clId="{D1A951BC-FC65-41D8-BC53-EE852A252522}"/>
    <pc:docChg chg="custSel addSld delSld modSld">
      <pc:chgData name="BEAUCOR, Maxime" userId="82b89356-8230-42c3-91af-b80728c55b32" providerId="ADAL" clId="{D1A951BC-FC65-41D8-BC53-EE852A252522}" dt="2023-02-21T13:12:13.396" v="677" actId="14100"/>
      <pc:docMkLst>
        <pc:docMk/>
      </pc:docMkLst>
      <pc:sldChg chg="delSp mod">
        <pc:chgData name="BEAUCOR, Maxime" userId="82b89356-8230-42c3-91af-b80728c55b32" providerId="ADAL" clId="{D1A951BC-FC65-41D8-BC53-EE852A252522}" dt="2023-02-21T12:58:30.366" v="400" actId="478"/>
        <pc:sldMkLst>
          <pc:docMk/>
          <pc:sldMk cId="4102090597" sldId="2145707850"/>
        </pc:sldMkLst>
        <pc:spChg chg="del">
          <ac:chgData name="BEAUCOR, Maxime" userId="82b89356-8230-42c3-91af-b80728c55b32" providerId="ADAL" clId="{D1A951BC-FC65-41D8-BC53-EE852A252522}" dt="2023-02-21T12:58:30.366" v="400" actId="478"/>
          <ac:spMkLst>
            <pc:docMk/>
            <pc:sldMk cId="4102090597" sldId="2145707850"/>
            <ac:spMk id="10" creationId="{1FBD4297-7C6E-38AB-1F7A-8B1E7AC4DAF3}"/>
          </ac:spMkLst>
        </pc:spChg>
      </pc:sldChg>
      <pc:sldChg chg="modSp add del mod">
        <pc:chgData name="BEAUCOR, Maxime" userId="82b89356-8230-42c3-91af-b80728c55b32" providerId="ADAL" clId="{D1A951BC-FC65-41D8-BC53-EE852A252522}" dt="2023-02-21T13:09:13.107" v="495" actId="47"/>
        <pc:sldMkLst>
          <pc:docMk/>
          <pc:sldMk cId="573075121" sldId="2145707860"/>
        </pc:sldMkLst>
        <pc:spChg chg="mod">
          <ac:chgData name="BEAUCOR, Maxime" userId="82b89356-8230-42c3-91af-b80728c55b32" providerId="ADAL" clId="{D1A951BC-FC65-41D8-BC53-EE852A252522}" dt="2023-02-21T13:09:07.874" v="492" actId="21"/>
          <ac:spMkLst>
            <pc:docMk/>
            <pc:sldMk cId="573075121" sldId="2145707860"/>
            <ac:spMk id="2" creationId="{D1A2B855-02CE-4C51-AFBC-D32221B2C609}"/>
          </ac:spMkLst>
        </pc:spChg>
      </pc:sldChg>
      <pc:sldChg chg="addSp delSp modSp mod">
        <pc:chgData name="BEAUCOR, Maxime" userId="82b89356-8230-42c3-91af-b80728c55b32" providerId="ADAL" clId="{D1A951BC-FC65-41D8-BC53-EE852A252522}" dt="2023-02-21T13:09:46.241" v="520" actId="1036"/>
        <pc:sldMkLst>
          <pc:docMk/>
          <pc:sldMk cId="2067950845" sldId="2145707962"/>
        </pc:sldMkLst>
        <pc:spChg chg="del mod">
          <ac:chgData name="BEAUCOR, Maxime" userId="82b89356-8230-42c3-91af-b80728c55b32" providerId="ADAL" clId="{D1A951BC-FC65-41D8-BC53-EE852A252522}" dt="2023-02-21T13:09:14.805" v="496" actId="478"/>
          <ac:spMkLst>
            <pc:docMk/>
            <pc:sldMk cId="2067950845" sldId="2145707962"/>
            <ac:spMk id="5" creationId="{00000000-0000-0000-0000-000000000000}"/>
          </ac:spMkLst>
        </pc:spChg>
        <pc:spChg chg="add mod">
          <ac:chgData name="BEAUCOR, Maxime" userId="82b89356-8230-42c3-91af-b80728c55b32" providerId="ADAL" clId="{D1A951BC-FC65-41D8-BC53-EE852A252522}" dt="2023-02-21T13:09:46.241" v="520" actId="1036"/>
          <ac:spMkLst>
            <pc:docMk/>
            <pc:sldMk cId="2067950845" sldId="2145707962"/>
            <ac:spMk id="6" creationId="{1218ED3D-EDC2-BB7C-921D-F197DE336087}"/>
          </ac:spMkLst>
        </pc:spChg>
        <pc:spChg chg="mod">
          <ac:chgData name="BEAUCOR, Maxime" userId="82b89356-8230-42c3-91af-b80728c55b32" providerId="ADAL" clId="{D1A951BC-FC65-41D8-BC53-EE852A252522}" dt="2023-02-21T13:09:44.540" v="511" actId="14100"/>
          <ac:spMkLst>
            <pc:docMk/>
            <pc:sldMk cId="2067950845" sldId="2145707962"/>
            <ac:spMk id="51" creationId="{4B6B95FE-56A0-4B91-8FBB-D425738D7B15}"/>
          </ac:spMkLst>
        </pc:spChg>
      </pc:sldChg>
      <pc:sldChg chg="addSp delSp modSp mod">
        <pc:chgData name="BEAUCOR, Maxime" userId="82b89356-8230-42c3-91af-b80728c55b32" providerId="ADAL" clId="{D1A951BC-FC65-41D8-BC53-EE852A252522}" dt="2023-02-21T12:55:07.209" v="333" actId="1036"/>
        <pc:sldMkLst>
          <pc:docMk/>
          <pc:sldMk cId="1573891066" sldId="2145708093"/>
        </pc:sldMkLst>
        <pc:spChg chg="del">
          <ac:chgData name="BEAUCOR, Maxime" userId="82b89356-8230-42c3-91af-b80728c55b32" providerId="ADAL" clId="{D1A951BC-FC65-41D8-BC53-EE852A252522}" dt="2023-02-21T12:54:39.784" v="285" actId="478"/>
          <ac:spMkLst>
            <pc:docMk/>
            <pc:sldMk cId="1573891066" sldId="2145708093"/>
            <ac:spMk id="2" creationId="{00000000-0000-0000-0000-000000000000}"/>
          </ac:spMkLst>
        </pc:spChg>
        <pc:spChg chg="add mod">
          <ac:chgData name="BEAUCOR, Maxime" userId="82b89356-8230-42c3-91af-b80728c55b32" providerId="ADAL" clId="{D1A951BC-FC65-41D8-BC53-EE852A252522}" dt="2023-02-21T12:55:07.209" v="333" actId="1036"/>
          <ac:spMkLst>
            <pc:docMk/>
            <pc:sldMk cId="1573891066" sldId="2145708093"/>
            <ac:spMk id="4" creationId="{397810AE-F90D-2AF4-7304-E69B921D71F1}"/>
          </ac:spMkLst>
        </pc:spChg>
      </pc:sldChg>
      <pc:sldChg chg="modSp mod">
        <pc:chgData name="BEAUCOR, Maxime" userId="82b89356-8230-42c3-91af-b80728c55b32" providerId="ADAL" clId="{D1A951BC-FC65-41D8-BC53-EE852A252522}" dt="2023-02-21T12:56:42.196" v="398" actId="207"/>
        <pc:sldMkLst>
          <pc:docMk/>
          <pc:sldMk cId="2805825716" sldId="2145708100"/>
        </pc:sldMkLst>
        <pc:spChg chg="mod">
          <ac:chgData name="BEAUCOR, Maxime" userId="82b89356-8230-42c3-91af-b80728c55b32" providerId="ADAL" clId="{D1A951BC-FC65-41D8-BC53-EE852A252522}" dt="2023-02-21T12:56:42.196" v="398" actId="207"/>
          <ac:spMkLst>
            <pc:docMk/>
            <pc:sldMk cId="2805825716" sldId="2145708100"/>
            <ac:spMk id="15" creationId="{F954D7C8-B79C-D11F-46DB-4A8091FCED7B}"/>
          </ac:spMkLst>
        </pc:spChg>
      </pc:sldChg>
      <pc:sldChg chg="delSp mod">
        <pc:chgData name="BEAUCOR, Maxime" userId="82b89356-8230-42c3-91af-b80728c55b32" providerId="ADAL" clId="{D1A951BC-FC65-41D8-BC53-EE852A252522}" dt="2023-02-21T12:56:55.985" v="399" actId="478"/>
        <pc:sldMkLst>
          <pc:docMk/>
          <pc:sldMk cId="2212896003" sldId="2145708106"/>
        </pc:sldMkLst>
        <pc:spChg chg="del">
          <ac:chgData name="BEAUCOR, Maxime" userId="82b89356-8230-42c3-91af-b80728c55b32" providerId="ADAL" clId="{D1A951BC-FC65-41D8-BC53-EE852A252522}" dt="2023-02-21T12:56:55.985" v="399" actId="478"/>
          <ac:spMkLst>
            <pc:docMk/>
            <pc:sldMk cId="2212896003" sldId="2145708106"/>
            <ac:spMk id="4" creationId="{402F3F76-C966-F41E-F184-873C7AC71E81}"/>
          </ac:spMkLst>
        </pc:spChg>
      </pc:sldChg>
      <pc:sldChg chg="delSp modSp mod">
        <pc:chgData name="BEAUCOR, Maxime" userId="82b89356-8230-42c3-91af-b80728c55b32" providerId="ADAL" clId="{D1A951BC-FC65-41D8-BC53-EE852A252522}" dt="2023-02-21T13:12:13.396" v="677" actId="14100"/>
        <pc:sldMkLst>
          <pc:docMk/>
          <pc:sldMk cId="1847221398" sldId="2145708152"/>
        </pc:sldMkLst>
        <pc:spChg chg="del">
          <ac:chgData name="BEAUCOR, Maxime" userId="82b89356-8230-42c3-91af-b80728c55b32" providerId="ADAL" clId="{D1A951BC-FC65-41D8-BC53-EE852A252522}" dt="2023-02-21T13:03:40.822" v="487" actId="478"/>
          <ac:spMkLst>
            <pc:docMk/>
            <pc:sldMk cId="1847221398" sldId="2145708152"/>
            <ac:spMk id="21" creationId="{7601BF7F-66B7-DB13-0213-6E416587E551}"/>
          </ac:spMkLst>
        </pc:spChg>
        <pc:spChg chg="del">
          <ac:chgData name="BEAUCOR, Maxime" userId="82b89356-8230-42c3-91af-b80728c55b32" providerId="ADAL" clId="{D1A951BC-FC65-41D8-BC53-EE852A252522}" dt="2023-02-21T13:03:29.062" v="475" actId="478"/>
          <ac:spMkLst>
            <pc:docMk/>
            <pc:sldMk cId="1847221398" sldId="2145708152"/>
            <ac:spMk id="22" creationId="{00000000-0000-0000-0000-000000000000}"/>
          </ac:spMkLst>
        </pc:spChg>
        <pc:spChg chg="mod">
          <ac:chgData name="BEAUCOR, Maxime" userId="82b89356-8230-42c3-91af-b80728c55b32" providerId="ADAL" clId="{D1A951BC-FC65-41D8-BC53-EE852A252522}" dt="2023-02-21T13:03:42.692" v="488" actId="14100"/>
          <ac:spMkLst>
            <pc:docMk/>
            <pc:sldMk cId="1847221398" sldId="2145708152"/>
            <ac:spMk id="37" creationId="{8E794823-78CD-F023-AC11-E40BBB5EF4A2}"/>
          </ac:spMkLst>
        </pc:spChg>
        <pc:spChg chg="mod">
          <ac:chgData name="BEAUCOR, Maxime" userId="82b89356-8230-42c3-91af-b80728c55b32" providerId="ADAL" clId="{D1A951BC-FC65-41D8-BC53-EE852A252522}" dt="2023-02-21T13:03:51.955" v="490" actId="14100"/>
          <ac:spMkLst>
            <pc:docMk/>
            <pc:sldMk cId="1847221398" sldId="2145708152"/>
            <ac:spMk id="38" creationId="{B76D0EF3-FF28-C073-F1C8-91865BA429EF}"/>
          </ac:spMkLst>
        </pc:spChg>
        <pc:spChg chg="del">
          <ac:chgData name="BEAUCOR, Maxime" userId="82b89356-8230-42c3-91af-b80728c55b32" providerId="ADAL" clId="{D1A951BC-FC65-41D8-BC53-EE852A252522}" dt="2023-02-21T13:03:29.838" v="476" actId="478"/>
          <ac:spMkLst>
            <pc:docMk/>
            <pc:sldMk cId="1847221398" sldId="2145708152"/>
            <ac:spMk id="40" creationId="{EB98E0A0-9D70-0943-859E-58CD1BA52DBF}"/>
          </ac:spMkLst>
        </pc:spChg>
        <pc:spChg chg="mod">
          <ac:chgData name="BEAUCOR, Maxime" userId="82b89356-8230-42c3-91af-b80728c55b32" providerId="ADAL" clId="{D1A951BC-FC65-41D8-BC53-EE852A252522}" dt="2023-02-21T13:12:13.396" v="677" actId="14100"/>
          <ac:spMkLst>
            <pc:docMk/>
            <pc:sldMk cId="1847221398" sldId="2145708152"/>
            <ac:spMk id="49" creationId="{7601BF7F-66B7-DB13-0213-6E416587E551}"/>
          </ac:spMkLst>
        </pc:spChg>
      </pc:sldChg>
      <pc:sldChg chg="addSp delSp modSp mod">
        <pc:chgData name="BEAUCOR, Maxime" userId="82b89356-8230-42c3-91af-b80728c55b32" providerId="ADAL" clId="{D1A951BC-FC65-41D8-BC53-EE852A252522}" dt="2023-02-21T13:02:49.857" v="438" actId="404"/>
        <pc:sldMkLst>
          <pc:docMk/>
          <pc:sldMk cId="1091530563" sldId="2145708154"/>
        </pc:sldMkLst>
        <pc:spChg chg="del">
          <ac:chgData name="BEAUCOR, Maxime" userId="82b89356-8230-42c3-91af-b80728c55b32" providerId="ADAL" clId="{D1A951BC-FC65-41D8-BC53-EE852A252522}" dt="2023-02-21T13:01:16.918" v="416" actId="478"/>
          <ac:spMkLst>
            <pc:docMk/>
            <pc:sldMk cId="1091530563" sldId="2145708154"/>
            <ac:spMk id="5" creationId="{00000000-0000-0000-0000-000000000000}"/>
          </ac:spMkLst>
        </pc:spChg>
        <pc:spChg chg="add mod">
          <ac:chgData name="BEAUCOR, Maxime" userId="82b89356-8230-42c3-91af-b80728c55b32" providerId="ADAL" clId="{D1A951BC-FC65-41D8-BC53-EE852A252522}" dt="2023-02-21T12:52:32.944" v="227" actId="20577"/>
          <ac:spMkLst>
            <pc:docMk/>
            <pc:sldMk cId="1091530563" sldId="2145708154"/>
            <ac:spMk id="6" creationId="{1539C28C-C8C0-E23C-8BEF-79D5CE92F426}"/>
          </ac:spMkLst>
        </pc:spChg>
        <pc:spChg chg="mod">
          <ac:chgData name="BEAUCOR, Maxime" userId="82b89356-8230-42c3-91af-b80728c55b32" providerId="ADAL" clId="{D1A951BC-FC65-41D8-BC53-EE852A252522}" dt="2023-02-21T12:52:19.371" v="182" actId="12789"/>
          <ac:spMkLst>
            <pc:docMk/>
            <pc:sldMk cId="1091530563" sldId="2145708154"/>
            <ac:spMk id="9" creationId="{C5423D05-215C-91C2-00ED-56F7BE8407DB}"/>
          </ac:spMkLst>
        </pc:spChg>
        <pc:spChg chg="del">
          <ac:chgData name="BEAUCOR, Maxime" userId="82b89356-8230-42c3-91af-b80728c55b32" providerId="ADAL" clId="{D1A951BC-FC65-41D8-BC53-EE852A252522}" dt="2023-02-21T12:52:35.933" v="228" actId="478"/>
          <ac:spMkLst>
            <pc:docMk/>
            <pc:sldMk cId="1091530563" sldId="2145708154"/>
            <ac:spMk id="21" creationId="{00000000-0000-0000-0000-000000000000}"/>
          </ac:spMkLst>
        </pc:spChg>
        <pc:grpChg chg="mod">
          <ac:chgData name="BEAUCOR, Maxime" userId="82b89356-8230-42c3-91af-b80728c55b32" providerId="ADAL" clId="{D1A951BC-FC65-41D8-BC53-EE852A252522}" dt="2023-02-21T12:52:19.371" v="182" actId="12789"/>
          <ac:grpSpMkLst>
            <pc:docMk/>
            <pc:sldMk cId="1091530563" sldId="2145708154"/>
            <ac:grpSpMk id="13" creationId="{8C5E8235-7A74-2A08-C656-33B9024FD972}"/>
          </ac:grpSpMkLst>
        </pc:grpChg>
        <pc:graphicFrameChg chg="add mod modGraphic">
          <ac:chgData name="BEAUCOR, Maxime" userId="82b89356-8230-42c3-91af-b80728c55b32" providerId="ADAL" clId="{D1A951BC-FC65-41D8-BC53-EE852A252522}" dt="2023-02-21T13:02:49.857" v="438" actId="404"/>
          <ac:graphicFrameMkLst>
            <pc:docMk/>
            <pc:sldMk cId="1091530563" sldId="2145708154"/>
            <ac:graphicFrameMk id="8" creationId="{02C08526-4DEA-C758-E0A8-6DC5164C14BF}"/>
          </ac:graphicFrameMkLst>
        </pc:graphicFrameChg>
        <pc:graphicFrameChg chg="del">
          <ac:chgData name="BEAUCOR, Maxime" userId="82b89356-8230-42c3-91af-b80728c55b32" providerId="ADAL" clId="{D1A951BC-FC65-41D8-BC53-EE852A252522}" dt="2023-02-21T13:01:22.292" v="418" actId="478"/>
          <ac:graphicFrameMkLst>
            <pc:docMk/>
            <pc:sldMk cId="1091530563" sldId="2145708154"/>
            <ac:graphicFrameMk id="11" creationId="{27D39195-3A5D-9067-B1EB-7A5383E1EE2F}"/>
          </ac:graphicFrameMkLst>
        </pc:graphicFrameChg>
        <pc:cxnChg chg="add del mod">
          <ac:chgData name="BEAUCOR, Maxime" userId="82b89356-8230-42c3-91af-b80728c55b32" providerId="ADAL" clId="{D1A951BC-FC65-41D8-BC53-EE852A252522}" dt="2023-02-21T13:00:34.901" v="403" actId="478"/>
          <ac:cxnSpMkLst>
            <pc:docMk/>
            <pc:sldMk cId="1091530563" sldId="2145708154"/>
            <ac:cxnSpMk id="7" creationId="{F34A2ACB-9088-716D-084E-3D89FD5BBCA0}"/>
          </ac:cxnSpMkLst>
        </pc:cxnChg>
      </pc:sldChg>
      <pc:sldChg chg="del">
        <pc:chgData name="BEAUCOR, Maxime" userId="82b89356-8230-42c3-91af-b80728c55b32" providerId="ADAL" clId="{D1A951BC-FC65-41D8-BC53-EE852A252522}" dt="2023-02-21T13:01:17.795" v="417" actId="47"/>
        <pc:sldMkLst>
          <pc:docMk/>
          <pc:sldMk cId="408370435" sldId="2145708155"/>
        </pc:sldMkLst>
      </pc:sldChg>
      <pc:sldChg chg="addSp delSp modSp mod">
        <pc:chgData name="BEAUCOR, Maxime" userId="82b89356-8230-42c3-91af-b80728c55b32" providerId="ADAL" clId="{D1A951BC-FC65-41D8-BC53-EE852A252522}" dt="2023-02-21T12:52:42.544" v="233" actId="20577"/>
        <pc:sldMkLst>
          <pc:docMk/>
          <pc:sldMk cId="313986553" sldId="2145708226"/>
        </pc:sldMkLst>
        <pc:spChg chg="add mod">
          <ac:chgData name="BEAUCOR, Maxime" userId="82b89356-8230-42c3-91af-b80728c55b32" providerId="ADAL" clId="{D1A951BC-FC65-41D8-BC53-EE852A252522}" dt="2023-02-21T12:52:42.544" v="233" actId="20577"/>
          <ac:spMkLst>
            <pc:docMk/>
            <pc:sldMk cId="313986553" sldId="2145708226"/>
            <ac:spMk id="2" creationId="{9DC49E83-4408-9606-5219-EE67209E50C1}"/>
          </ac:spMkLst>
        </pc:spChg>
        <pc:spChg chg="del">
          <ac:chgData name="BEAUCOR, Maxime" userId="82b89356-8230-42c3-91af-b80728c55b32" providerId="ADAL" clId="{D1A951BC-FC65-41D8-BC53-EE852A252522}" dt="2023-02-21T12:50:39.655" v="0" actId="478"/>
          <ac:spMkLst>
            <pc:docMk/>
            <pc:sldMk cId="313986553" sldId="2145708226"/>
            <ac:spMk id="12" creationId="{00000000-0000-0000-0000-000000000000}"/>
          </ac:spMkLst>
        </pc:spChg>
      </pc:sldChg>
      <pc:sldChg chg="delSp mod">
        <pc:chgData name="BEAUCOR, Maxime" userId="82b89356-8230-42c3-91af-b80728c55b32" providerId="ADAL" clId="{D1A951BC-FC65-41D8-BC53-EE852A252522}" dt="2023-02-21T12:53:21.879" v="234" actId="478"/>
        <pc:sldMkLst>
          <pc:docMk/>
          <pc:sldMk cId="2797981129" sldId="2145708232"/>
        </pc:sldMkLst>
        <pc:spChg chg="del">
          <ac:chgData name="BEAUCOR, Maxime" userId="82b89356-8230-42c3-91af-b80728c55b32" providerId="ADAL" clId="{D1A951BC-FC65-41D8-BC53-EE852A252522}" dt="2023-02-21T12:53:21.879" v="234" actId="478"/>
          <ac:spMkLst>
            <pc:docMk/>
            <pc:sldMk cId="2797981129" sldId="2145708232"/>
            <ac:spMk id="12" creationId="{4D07708E-F788-2B4E-3786-E42810E4B185}"/>
          </ac:spMkLst>
        </pc:spChg>
      </pc:sldChg>
      <pc:sldChg chg="delSp modSp mod">
        <pc:chgData name="BEAUCOR, Maxime" userId="82b89356-8230-42c3-91af-b80728c55b32" providerId="ADAL" clId="{D1A951BC-FC65-41D8-BC53-EE852A252522}" dt="2023-02-21T12:56:12.022" v="368" actId="1035"/>
        <pc:sldMkLst>
          <pc:docMk/>
          <pc:sldMk cId="2032971426" sldId="2145708234"/>
        </pc:sldMkLst>
        <pc:spChg chg="mod">
          <ac:chgData name="BEAUCOR, Maxime" userId="82b89356-8230-42c3-91af-b80728c55b32" providerId="ADAL" clId="{D1A951BC-FC65-41D8-BC53-EE852A252522}" dt="2023-02-21T12:56:01.476" v="346" actId="20577"/>
          <ac:spMkLst>
            <pc:docMk/>
            <pc:sldMk cId="2032971426" sldId="2145708234"/>
            <ac:spMk id="8" creationId="{BB673B96-443A-A27C-111D-67D352286C98}"/>
          </ac:spMkLst>
        </pc:spChg>
        <pc:spChg chg="del">
          <ac:chgData name="BEAUCOR, Maxime" userId="82b89356-8230-42c3-91af-b80728c55b32" providerId="ADAL" clId="{D1A951BC-FC65-41D8-BC53-EE852A252522}" dt="2023-02-21T12:55:47.300" v="334" actId="478"/>
          <ac:spMkLst>
            <pc:docMk/>
            <pc:sldMk cId="2032971426" sldId="2145708234"/>
            <ac:spMk id="10" creationId="{00000000-0000-0000-0000-000000000000}"/>
          </ac:spMkLst>
        </pc:spChg>
        <pc:graphicFrameChg chg="mod modGraphic">
          <ac:chgData name="BEAUCOR, Maxime" userId="82b89356-8230-42c3-91af-b80728c55b32" providerId="ADAL" clId="{D1A951BC-FC65-41D8-BC53-EE852A252522}" dt="2023-02-21T12:56:12.022" v="368" actId="1035"/>
          <ac:graphicFrameMkLst>
            <pc:docMk/>
            <pc:sldMk cId="2032971426" sldId="2145708234"/>
            <ac:graphicFrameMk id="12" creationId="{49869352-F385-FD2C-00CB-F3E84392826D}"/>
          </ac:graphicFrameMkLst>
        </pc:graphicFrameChg>
      </pc:sldChg>
      <pc:sldChg chg="delSp modSp mod">
        <pc:chgData name="BEAUCOR, Maxime" userId="82b89356-8230-42c3-91af-b80728c55b32" providerId="ADAL" clId="{D1A951BC-FC65-41D8-BC53-EE852A252522}" dt="2023-02-21T13:11:37.886" v="676" actId="1036"/>
        <pc:sldMkLst>
          <pc:docMk/>
          <pc:sldMk cId="2659742140" sldId="2145708237"/>
        </pc:sldMkLst>
        <pc:spChg chg="mod">
          <ac:chgData name="BEAUCOR, Maxime" userId="82b89356-8230-42c3-91af-b80728c55b32" providerId="ADAL" clId="{D1A951BC-FC65-41D8-BC53-EE852A252522}" dt="2023-02-21T13:11:30.913" v="661" actId="20577"/>
          <ac:spMkLst>
            <pc:docMk/>
            <pc:sldMk cId="2659742140" sldId="2145708237"/>
            <ac:spMk id="4" creationId="{976C5F07-A22B-4887-31DA-A3A4F9E3AB57}"/>
          </ac:spMkLst>
        </pc:spChg>
        <pc:spChg chg="mod">
          <ac:chgData name="BEAUCOR, Maxime" userId="82b89356-8230-42c3-91af-b80728c55b32" providerId="ADAL" clId="{D1A951BC-FC65-41D8-BC53-EE852A252522}" dt="2023-02-21T13:11:37.886" v="676" actId="1036"/>
          <ac:spMkLst>
            <pc:docMk/>
            <pc:sldMk cId="2659742140" sldId="2145708237"/>
            <ac:spMk id="13" creationId="{7DFEC5D8-D6CD-8F78-799A-9F9A73EA898C}"/>
          </ac:spMkLst>
        </pc:spChg>
        <pc:spChg chg="del mod">
          <ac:chgData name="BEAUCOR, Maxime" userId="82b89356-8230-42c3-91af-b80728c55b32" providerId="ADAL" clId="{D1A951BC-FC65-41D8-BC53-EE852A252522}" dt="2023-02-21T13:11:33.969" v="662" actId="478"/>
          <ac:spMkLst>
            <pc:docMk/>
            <pc:sldMk cId="2659742140" sldId="2145708237"/>
            <ac:spMk id="14" creationId="{00000000-0000-0000-0000-000000000000}"/>
          </ac:spMkLst>
        </pc:spChg>
        <pc:grpChg chg="mod">
          <ac:chgData name="BEAUCOR, Maxime" userId="82b89356-8230-42c3-91af-b80728c55b32" providerId="ADAL" clId="{D1A951BC-FC65-41D8-BC53-EE852A252522}" dt="2023-02-21T13:11:37.886" v="676" actId="1036"/>
          <ac:grpSpMkLst>
            <pc:docMk/>
            <pc:sldMk cId="2659742140" sldId="2145708237"/>
            <ac:grpSpMk id="9" creationId="{C1321E4B-56B1-7A85-67A8-DBC4A697180E}"/>
          </ac:grpSpMkLst>
        </pc:grpChg>
      </pc:sldChg>
      <pc:sldChg chg="addSp delSp modSp mod">
        <pc:chgData name="BEAUCOR, Maxime" userId="82b89356-8230-42c3-91af-b80728c55b32" providerId="ADAL" clId="{D1A951BC-FC65-41D8-BC53-EE852A252522}" dt="2023-02-21T12:53:55.546" v="283" actId="1076"/>
        <pc:sldMkLst>
          <pc:docMk/>
          <pc:sldMk cId="3931788832" sldId="2145708238"/>
        </pc:sldMkLst>
        <pc:spChg chg="del">
          <ac:chgData name="BEAUCOR, Maxime" userId="82b89356-8230-42c3-91af-b80728c55b32" providerId="ADAL" clId="{D1A951BC-FC65-41D8-BC53-EE852A252522}" dt="2023-02-21T12:53:39.517" v="236" actId="478"/>
          <ac:spMkLst>
            <pc:docMk/>
            <pc:sldMk cId="3931788832" sldId="2145708238"/>
            <ac:spMk id="3" creationId="{00000000-0000-0000-0000-000000000000}"/>
          </ac:spMkLst>
        </pc:spChg>
        <pc:spChg chg="add mod">
          <ac:chgData name="BEAUCOR, Maxime" userId="82b89356-8230-42c3-91af-b80728c55b32" providerId="ADAL" clId="{D1A951BC-FC65-41D8-BC53-EE852A252522}" dt="2023-02-21T12:53:55.546" v="283" actId="1076"/>
          <ac:spMkLst>
            <pc:docMk/>
            <pc:sldMk cId="3931788832" sldId="2145708238"/>
            <ac:spMk id="4" creationId="{993B6089-1292-873E-696D-0D658C24D5E2}"/>
          </ac:spMkLst>
        </pc:spChg>
      </pc:sldChg>
      <pc:sldChg chg="modSp mod">
        <pc:chgData name="BEAUCOR, Maxime" userId="82b89356-8230-42c3-91af-b80728c55b32" providerId="ADAL" clId="{D1A951BC-FC65-41D8-BC53-EE852A252522}" dt="2023-02-21T12:58:38.365" v="401" actId="408"/>
        <pc:sldMkLst>
          <pc:docMk/>
          <pc:sldMk cId="2689533972" sldId="2145708246"/>
        </pc:sldMkLst>
        <pc:graphicFrameChg chg="mod">
          <ac:chgData name="BEAUCOR, Maxime" userId="82b89356-8230-42c3-91af-b80728c55b32" providerId="ADAL" clId="{D1A951BC-FC65-41D8-BC53-EE852A252522}" dt="2023-02-21T12:58:38.365" v="401" actId="408"/>
          <ac:graphicFrameMkLst>
            <pc:docMk/>
            <pc:sldMk cId="2689533972" sldId="2145708246"/>
            <ac:graphicFrameMk id="6" creationId="{FC89DC88-ED3C-A133-32BF-3F233E22A8CC}"/>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capgemini.sharepoint.com/sites/CNAM-Conventionmdicale/Shared%20Documents/General/PHASE%203/2.%20N&#233;gociations/Multilat&#233;rale/Nouveau%20Microsoft%20Excel%20Workshe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capgemini.sharepoint.com/sites/CNAM-Conventionmdicale/Shared%20Documents/General/PHASE%203/2.%20N&#233;gociations/Multilat&#233;rale/Nouveau%20Microsoft%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7"/>
          <c:dPt>
            <c:idx val="0"/>
            <c:bubble3D val="0"/>
            <c:spPr>
              <a:solidFill>
                <a:schemeClr val="tx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8D91-43A2-BC39-B798D2EFBFF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D91-43A2-BC39-B798D2EFBFF8}"/>
              </c:ext>
            </c:extLst>
          </c:dPt>
          <c:dLbls>
            <c:delete val="1"/>
          </c:dLbls>
          <c:cat>
            <c:strRef>
              <c:f>Sheet1!$B$12:$B$13</c:f>
              <c:strCache>
                <c:ptCount val="2"/>
                <c:pt idx="0">
                  <c:v>Prévention</c:v>
                </c:pt>
                <c:pt idx="1">
                  <c:v>Suivi des pathologies chroniques</c:v>
                </c:pt>
              </c:strCache>
            </c:strRef>
          </c:cat>
          <c:val>
            <c:numRef>
              <c:f>Sheet1!$C$12:$C$13</c:f>
              <c:numCache>
                <c:formatCode>General</c:formatCode>
                <c:ptCount val="2"/>
                <c:pt idx="0">
                  <c:v>750</c:v>
                </c:pt>
                <c:pt idx="1">
                  <c:v>450</c:v>
                </c:pt>
              </c:numCache>
            </c:numRef>
          </c:val>
          <c:extLst xmlns:c16r2="http://schemas.microsoft.com/office/drawing/2015/06/chart">
            <c:ext xmlns:c16="http://schemas.microsoft.com/office/drawing/2014/chart" uri="{C3380CC4-5D6E-409C-BE32-E72D297353CC}">
              <c16:uniqueId val="{00000004-8D91-43A2-BC39-B798D2EFBFF8}"/>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5"/>
          <c:dPt>
            <c:idx val="0"/>
            <c:bubble3D val="0"/>
            <c:spPr>
              <a:solidFill>
                <a:schemeClr val="tx1"/>
              </a:solidFill>
              <a:ln w="19050">
                <a:solidFill>
                  <a:schemeClr val="lt1"/>
                </a:solidFill>
              </a:ln>
              <a:effectLst/>
            </c:spPr>
            <c:extLst xmlns:c16r2="http://schemas.microsoft.com/office/drawing/2015/06/chart">
              <c:ext xmlns:c16="http://schemas.microsoft.com/office/drawing/2014/chart" uri="{C3380CC4-5D6E-409C-BE32-E72D297353CC}">
                <c16:uniqueId val="{00000001-90B4-4BB0-A2B3-20CCB9E1E58A}"/>
              </c:ext>
            </c:extLst>
          </c:dPt>
          <c:dPt>
            <c:idx val="1"/>
            <c:bubble3D val="0"/>
            <c:spPr>
              <a:solidFill>
                <a:schemeClr val="tx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0B4-4BB0-A2B3-20CCB9E1E58A}"/>
              </c:ext>
            </c:extLst>
          </c:dPt>
          <c:dPt>
            <c:idx val="2"/>
            <c:bubble3D val="0"/>
            <c:spPr>
              <a:solidFill>
                <a:schemeClr val="tx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90B4-4BB0-A2B3-20CCB9E1E58A}"/>
              </c:ext>
            </c:extLst>
          </c:dPt>
          <c:dPt>
            <c:idx val="3"/>
            <c:bubble3D val="0"/>
            <c:spPr>
              <a:solidFill>
                <a:schemeClr val="tx2">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0B4-4BB0-A2B3-20CCB9E1E58A}"/>
              </c:ext>
            </c:extLst>
          </c:dPt>
          <c:dPt>
            <c:idx val="4"/>
            <c:bubble3D val="0"/>
            <c:spPr>
              <a:solidFill>
                <a:schemeClr val="tx2">
                  <a:lumMod val="20000"/>
                  <a:lumOff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90B4-4BB0-A2B3-20CCB9E1E58A}"/>
              </c:ext>
            </c:extLst>
          </c:dPt>
          <c:dPt>
            <c:idx val="5"/>
            <c:bubble3D val="0"/>
            <c:spPr>
              <a:solidFill>
                <a:schemeClr val="accent5">
                  <a:lumMod val="20000"/>
                  <a:lumOff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90B4-4BB0-A2B3-20CCB9E1E58A}"/>
              </c:ext>
            </c:extLst>
          </c:dPt>
          <c:dPt>
            <c:idx val="6"/>
            <c:bubble3D val="0"/>
            <c:spPr>
              <a:solidFill>
                <a:schemeClr val="accent2">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90B4-4BB0-A2B3-20CCB9E1E58A}"/>
              </c:ext>
            </c:extLst>
          </c:dPt>
          <c:dPt>
            <c:idx val="7"/>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90B4-4BB0-A2B3-20CCB9E1E58A}"/>
              </c:ext>
            </c:extLst>
          </c:dPt>
          <c:dPt>
            <c:idx val="8"/>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11-90B4-4BB0-A2B3-20CCB9E1E58A}"/>
              </c:ext>
            </c:extLst>
          </c:dPt>
          <c:dLbls>
            <c:dLbl>
              <c:idx val="0"/>
              <c:layout>
                <c:manualLayout>
                  <c:x val="3.4249955636867649E-3"/>
                  <c:y val="-1.815740576422570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0B4-4BB0-A2B3-20CCB9E1E58A}"/>
                </c:ext>
              </c:extLst>
            </c:dLbl>
            <c:dLbl>
              <c:idx val="1"/>
              <c:layout>
                <c:manualLayout>
                  <c:x val="5.7083259394780806E-3"/>
                  <c:y val="0"/>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0B4-4BB0-A2B3-20CCB9E1E58A}"/>
                </c:ext>
              </c:extLst>
            </c:dLbl>
            <c:dLbl>
              <c:idx val="2"/>
              <c:layout>
                <c:manualLayout>
                  <c:x val="1.3699982254747394E-2"/>
                  <c:y val="0"/>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0B4-4BB0-A2B3-20CCB9E1E58A}"/>
                </c:ext>
              </c:extLst>
            </c:dLbl>
            <c:dLbl>
              <c:idx val="3"/>
              <c:layout>
                <c:manualLayout>
                  <c:x val="1.1416651878955325E-3"/>
                  <c:y val="2.0427081484753945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0B4-4BB0-A2B3-20CCB9E1E58A}"/>
                </c:ext>
              </c:extLst>
            </c:dLbl>
            <c:dLbl>
              <c:idx val="4"/>
              <c:layout>
                <c:manualLayout>
                  <c:x val="-3.653328601265976E-2"/>
                  <c:y val="4.5393514410564323E-3"/>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0B4-4BB0-A2B3-20CCB9E1E58A}"/>
                </c:ext>
              </c:extLst>
            </c:dLbl>
            <c:dLbl>
              <c:idx val="5"/>
              <c:layout>
                <c:manualLayout>
                  <c:x val="-1.484164744264301E-2"/>
                  <c:y val="-2.0427081484753945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0B4-4BB0-A2B3-20CCB9E1E58A}"/>
                </c:ext>
              </c:extLst>
            </c:dLbl>
            <c:dLbl>
              <c:idx val="6"/>
              <c:layout>
                <c:manualLayout>
                  <c:x val="-1.826664300632988E-2"/>
                  <c:y val="-8.322048171592833E-17"/>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0B4-4BB0-A2B3-20CCB9E1E58A}"/>
                </c:ext>
              </c:extLst>
            </c:dLbl>
            <c:dLbl>
              <c:idx val="7"/>
              <c:layout>
                <c:manualLayout>
                  <c:x val="-1.3699982254747405E-2"/>
                  <c:y val="0"/>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90B4-4BB0-A2B3-20CCB9E1E58A}"/>
                </c:ext>
              </c:extLst>
            </c:dLbl>
            <c:dLbl>
              <c:idx val="8"/>
              <c:layout>
                <c:manualLayout>
                  <c:x val="-1.2558317066851779E-2"/>
                  <c:y val="0"/>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90B4-4BB0-A2B3-20CCB9E1E58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fr-F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Sheet1!$B$2:$B$10</c:f>
              <c:strCache>
                <c:ptCount val="9"/>
                <c:pt idx="0">
                  <c:v>Prévention des cancers</c:v>
                </c:pt>
                <c:pt idx="1">
                  <c:v>Prévention de l'antibiorésistance</c:v>
                </c:pt>
                <c:pt idx="2">
                  <c:v>Prévention de la grippe</c:v>
                </c:pt>
                <c:pt idx="3">
                  <c:v>Prévention de la iatrogénie</c:v>
                </c:pt>
                <c:pt idx="4">
                  <c:v>Prévention des conduites addictives</c:v>
                </c:pt>
                <c:pt idx="5">
                  <c:v>Prévention des maladies respiratoires</c:v>
                </c:pt>
                <c:pt idx="6">
                  <c:v>Suivi des maladies respiratoires</c:v>
                </c:pt>
                <c:pt idx="7">
                  <c:v>Suivi de la santé mentale</c:v>
                </c:pt>
                <c:pt idx="8">
                  <c:v>Suivi du diabète</c:v>
                </c:pt>
              </c:strCache>
            </c:strRef>
          </c:cat>
          <c:val>
            <c:numRef>
              <c:f>Sheet1!$C$2:$C$10</c:f>
              <c:numCache>
                <c:formatCode>General</c:formatCode>
                <c:ptCount val="9"/>
                <c:pt idx="0">
                  <c:v>300</c:v>
                </c:pt>
                <c:pt idx="1">
                  <c:v>150</c:v>
                </c:pt>
                <c:pt idx="2">
                  <c:v>100</c:v>
                </c:pt>
                <c:pt idx="3">
                  <c:v>75</c:v>
                </c:pt>
                <c:pt idx="4">
                  <c:v>50</c:v>
                </c:pt>
                <c:pt idx="5">
                  <c:v>75</c:v>
                </c:pt>
                <c:pt idx="6">
                  <c:v>75</c:v>
                </c:pt>
                <c:pt idx="7">
                  <c:v>150</c:v>
                </c:pt>
                <c:pt idx="8">
                  <c:v>225</c:v>
                </c:pt>
              </c:numCache>
            </c:numRef>
          </c:val>
          <c:extLst xmlns:c16r2="http://schemas.microsoft.com/office/drawing/2015/06/chart">
            <c:ext xmlns:c16="http://schemas.microsoft.com/office/drawing/2014/chart" uri="{C3380CC4-5D6E-409C-BE32-E72D297353CC}">
              <c16:uniqueId val="{00000012-90B4-4BB0-A2B3-20CCB9E1E58A}"/>
            </c:ext>
          </c:extLst>
        </c:ser>
        <c:dLbls>
          <c:dLblPos val="out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9C45E-298B-4C30-AACD-79314616AB0E}" type="datetimeFigureOut">
              <a:rPr lang="fr-FR" smtClean="0"/>
              <a:t>22/02/2023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6EC08-1BDD-4FF6-A9E2-E24DCC3DD2C1}" type="slidenum">
              <a:rPr lang="fr-FR" smtClean="0"/>
              <a:t>‹N°›</a:t>
            </a:fld>
            <a:endParaRPr lang="fr-FR"/>
          </a:p>
        </p:txBody>
      </p:sp>
    </p:spTree>
    <p:extLst>
      <p:ext uri="{BB962C8B-B14F-4D97-AF65-F5344CB8AC3E}">
        <p14:creationId xmlns:p14="http://schemas.microsoft.com/office/powerpoint/2010/main" val="3742258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3818282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556947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17</a:t>
            </a:fld>
            <a:endParaRPr lang="fr-FR">
              <a:solidFill>
                <a:prstClr val="black"/>
              </a:solidFill>
            </a:endParaRPr>
          </a:p>
        </p:txBody>
      </p:sp>
    </p:spTree>
    <p:extLst>
      <p:ext uri="{BB962C8B-B14F-4D97-AF65-F5344CB8AC3E}">
        <p14:creationId xmlns:p14="http://schemas.microsoft.com/office/powerpoint/2010/main" val="3496600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2930101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174413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2236366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277114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2294461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82168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1392362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1046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3818282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1077427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3476864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30</a:t>
            </a:fld>
            <a:endParaRPr lang="fr-FR">
              <a:solidFill>
                <a:prstClr val="black"/>
              </a:solidFill>
            </a:endParaRPr>
          </a:p>
        </p:txBody>
      </p:sp>
    </p:spTree>
    <p:extLst>
      <p:ext uri="{BB962C8B-B14F-4D97-AF65-F5344CB8AC3E}">
        <p14:creationId xmlns:p14="http://schemas.microsoft.com/office/powerpoint/2010/main" val="3938335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2636038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2793660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3253284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37</a:t>
            </a:fld>
            <a:endParaRPr lang="fr-FR">
              <a:solidFill>
                <a:prstClr val="black"/>
              </a:solidFill>
            </a:endParaRPr>
          </a:p>
        </p:txBody>
      </p:sp>
    </p:spTree>
    <p:extLst>
      <p:ext uri="{BB962C8B-B14F-4D97-AF65-F5344CB8AC3E}">
        <p14:creationId xmlns:p14="http://schemas.microsoft.com/office/powerpoint/2010/main" val="2296722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39</a:t>
            </a:fld>
            <a:endParaRPr lang="fr-FR">
              <a:solidFill>
                <a:prstClr val="black"/>
              </a:solidFill>
            </a:endParaRPr>
          </a:p>
        </p:txBody>
      </p:sp>
    </p:spTree>
    <p:extLst>
      <p:ext uri="{BB962C8B-B14F-4D97-AF65-F5344CB8AC3E}">
        <p14:creationId xmlns:p14="http://schemas.microsoft.com/office/powerpoint/2010/main" val="3891140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2529298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44</a:t>
            </a:fld>
            <a:endParaRPr lang="fr-FR">
              <a:solidFill>
                <a:prstClr val="black"/>
              </a:solidFill>
            </a:endParaRPr>
          </a:p>
        </p:txBody>
      </p:sp>
    </p:spTree>
    <p:extLst>
      <p:ext uri="{BB962C8B-B14F-4D97-AF65-F5344CB8AC3E}">
        <p14:creationId xmlns:p14="http://schemas.microsoft.com/office/powerpoint/2010/main" val="190393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3818282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45</a:t>
            </a:fld>
            <a:endParaRPr lang="fr-FR"/>
          </a:p>
        </p:txBody>
      </p:sp>
    </p:spTree>
    <p:extLst>
      <p:ext uri="{BB962C8B-B14F-4D97-AF65-F5344CB8AC3E}">
        <p14:creationId xmlns:p14="http://schemas.microsoft.com/office/powerpoint/2010/main" val="3607295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46</a:t>
            </a:fld>
            <a:endParaRPr lang="fr-FR"/>
          </a:p>
        </p:txBody>
      </p:sp>
    </p:spTree>
    <p:extLst>
      <p:ext uri="{BB962C8B-B14F-4D97-AF65-F5344CB8AC3E}">
        <p14:creationId xmlns:p14="http://schemas.microsoft.com/office/powerpoint/2010/main" val="2698582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47</a:t>
            </a:fld>
            <a:endParaRPr lang="fr-FR"/>
          </a:p>
        </p:txBody>
      </p:sp>
    </p:spTree>
    <p:extLst>
      <p:ext uri="{BB962C8B-B14F-4D97-AF65-F5344CB8AC3E}">
        <p14:creationId xmlns:p14="http://schemas.microsoft.com/office/powerpoint/2010/main" val="2698582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48</a:t>
            </a:fld>
            <a:endParaRPr lang="fr-FR"/>
          </a:p>
        </p:txBody>
      </p:sp>
    </p:spTree>
    <p:extLst>
      <p:ext uri="{BB962C8B-B14F-4D97-AF65-F5344CB8AC3E}">
        <p14:creationId xmlns:p14="http://schemas.microsoft.com/office/powerpoint/2010/main" val="2698582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49</a:t>
            </a:fld>
            <a:endParaRPr lang="fr-FR">
              <a:solidFill>
                <a:prstClr val="black"/>
              </a:solidFill>
            </a:endParaRPr>
          </a:p>
        </p:txBody>
      </p:sp>
    </p:spTree>
    <p:extLst>
      <p:ext uri="{BB962C8B-B14F-4D97-AF65-F5344CB8AC3E}">
        <p14:creationId xmlns:p14="http://schemas.microsoft.com/office/powerpoint/2010/main" val="3607295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51</a:t>
            </a:fld>
            <a:endParaRPr lang="fr-FR"/>
          </a:p>
        </p:txBody>
      </p:sp>
    </p:spTree>
    <p:extLst>
      <p:ext uri="{BB962C8B-B14F-4D97-AF65-F5344CB8AC3E}">
        <p14:creationId xmlns:p14="http://schemas.microsoft.com/office/powerpoint/2010/main" val="3669825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53</a:t>
            </a:fld>
            <a:endParaRPr lang="fr-FR">
              <a:solidFill>
                <a:prstClr val="black"/>
              </a:solidFill>
            </a:endParaRPr>
          </a:p>
        </p:txBody>
      </p:sp>
    </p:spTree>
    <p:extLst>
      <p:ext uri="{BB962C8B-B14F-4D97-AF65-F5344CB8AC3E}">
        <p14:creationId xmlns:p14="http://schemas.microsoft.com/office/powerpoint/2010/main" val="1903934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54</a:t>
            </a:fld>
            <a:endParaRPr lang="fr-FR"/>
          </a:p>
        </p:txBody>
      </p:sp>
    </p:spTree>
    <p:extLst>
      <p:ext uri="{BB962C8B-B14F-4D97-AF65-F5344CB8AC3E}">
        <p14:creationId xmlns:p14="http://schemas.microsoft.com/office/powerpoint/2010/main" val="3607295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57</a:t>
            </a:fld>
            <a:endParaRPr lang="fr-FR"/>
          </a:p>
        </p:txBody>
      </p:sp>
    </p:spTree>
    <p:extLst>
      <p:ext uri="{BB962C8B-B14F-4D97-AF65-F5344CB8AC3E}">
        <p14:creationId xmlns:p14="http://schemas.microsoft.com/office/powerpoint/2010/main" val="3669825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58</a:t>
            </a:fld>
            <a:endParaRPr lang="fr-FR"/>
          </a:p>
        </p:txBody>
      </p:sp>
    </p:spTree>
    <p:extLst>
      <p:ext uri="{BB962C8B-B14F-4D97-AF65-F5344CB8AC3E}">
        <p14:creationId xmlns:p14="http://schemas.microsoft.com/office/powerpoint/2010/main" val="366982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2312694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60</a:t>
            </a:fld>
            <a:endParaRPr lang="fr-FR"/>
          </a:p>
        </p:txBody>
      </p:sp>
    </p:spTree>
    <p:extLst>
      <p:ext uri="{BB962C8B-B14F-4D97-AF65-F5344CB8AC3E}">
        <p14:creationId xmlns:p14="http://schemas.microsoft.com/office/powerpoint/2010/main" val="237825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62</a:t>
            </a:fld>
            <a:endParaRPr lang="fr-FR">
              <a:solidFill>
                <a:prstClr val="black"/>
              </a:solidFill>
            </a:endParaRPr>
          </a:p>
        </p:txBody>
      </p:sp>
    </p:spTree>
    <p:extLst>
      <p:ext uri="{BB962C8B-B14F-4D97-AF65-F5344CB8AC3E}">
        <p14:creationId xmlns:p14="http://schemas.microsoft.com/office/powerpoint/2010/main" val="3417835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137896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4116255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2005271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2005271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1419853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6" name="Image 5"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12" name="Espace réservé de la date 11">
            <a:extLst>
              <a:ext uri="{FF2B5EF4-FFF2-40B4-BE49-F238E27FC236}">
                <a16:creationId xmlns=""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22/02/2023</a:t>
            </a:fld>
            <a:endParaRPr lang="fr-F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spTree>
    <p:extLst>
      <p:ext uri="{BB962C8B-B14F-4D97-AF65-F5344CB8AC3E}">
        <p14:creationId xmlns:p14="http://schemas.microsoft.com/office/powerpoint/2010/main" val="4236602668"/>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81619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402401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26705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411133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070060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412880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451279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DE LA SOUS-PARTIE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626273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62249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998773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22/02/2023</a:t>
            </a:fld>
            <a:endParaRPr lang="fr-F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a:t>Cliquez pour ajouter du texte (nom de l’entité émettrice)</a:t>
            </a:r>
          </a:p>
        </p:txBody>
      </p:sp>
    </p:spTree>
    <p:extLst>
      <p:ext uri="{BB962C8B-B14F-4D97-AF65-F5344CB8AC3E}">
        <p14:creationId xmlns:p14="http://schemas.microsoft.com/office/powerpoint/2010/main" val="2926376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535635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476939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p:txBody>
          <a:bodyPr/>
          <a:lstStyle/>
          <a:p>
            <a:r>
              <a:rPr lang="fr-FR"/>
              <a:t>Cliquez pour ajouter un titre</a:t>
            </a:r>
          </a:p>
        </p:txBody>
      </p:sp>
    </p:spTree>
    <p:extLst>
      <p:ext uri="{BB962C8B-B14F-4D97-AF65-F5344CB8AC3E}">
        <p14:creationId xmlns:p14="http://schemas.microsoft.com/office/powerpoint/2010/main" val="4178164367"/>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a:t>Cliquez pour ajouter un titre</a:t>
            </a:r>
          </a:p>
        </p:txBody>
      </p:sp>
    </p:spTree>
    <p:extLst>
      <p:ext uri="{BB962C8B-B14F-4D97-AF65-F5344CB8AC3E}">
        <p14:creationId xmlns:p14="http://schemas.microsoft.com/office/powerpoint/2010/main" val="738869083"/>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a:t>Cliquez pour ajouter un titre</a:t>
            </a:r>
          </a:p>
        </p:txBody>
      </p:sp>
    </p:spTree>
    <p:extLst>
      <p:ext uri="{BB962C8B-B14F-4D97-AF65-F5344CB8AC3E}">
        <p14:creationId xmlns:p14="http://schemas.microsoft.com/office/powerpoint/2010/main" val="1165382099"/>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a:t>Cliquez pour ajouter un titre</a:t>
            </a:r>
          </a:p>
        </p:txBody>
      </p:sp>
    </p:spTree>
    <p:extLst>
      <p:ext uri="{BB962C8B-B14F-4D97-AF65-F5344CB8AC3E}">
        <p14:creationId xmlns:p14="http://schemas.microsoft.com/office/powerpoint/2010/main" val="339233820"/>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5" name="Espace réservé du texte 4">
            <a:extLst>
              <a:ext uri="{FF2B5EF4-FFF2-40B4-BE49-F238E27FC236}">
                <a16:creationId xmlns=""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230833"/>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a:t>Cliquez pour insérer un élément</a:t>
            </a:r>
          </a:p>
        </p:txBody>
      </p:sp>
      <p:sp>
        <p:nvSpPr>
          <p:cNvPr id="6" name="Espace réservé du texte 4">
            <a:extLst>
              <a:ext uri="{FF2B5EF4-FFF2-40B4-BE49-F238E27FC236}">
                <a16:creationId xmlns=""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04289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19055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8421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22/02/2023</a:t>
            </a:fld>
            <a:endParaRPr lang="fr-F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spTree>
    <p:extLst>
      <p:ext uri="{BB962C8B-B14F-4D97-AF65-F5344CB8AC3E}">
        <p14:creationId xmlns:p14="http://schemas.microsoft.com/office/powerpoint/2010/main" val="2567953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42402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1588996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403561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201762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1689416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11848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4085262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10" name="Espace réservé du texte 8">
            <a:extLst>
              <a:ext uri="{FF2B5EF4-FFF2-40B4-BE49-F238E27FC236}">
                <a16:creationId xmlns=""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1" name="Espace réservé du texte 8">
            <a:extLst>
              <a:ext uri="{FF2B5EF4-FFF2-40B4-BE49-F238E27FC236}">
                <a16:creationId xmlns=""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3" name="Espace réservé du texte 8">
            <a:extLst>
              <a:ext uri="{FF2B5EF4-FFF2-40B4-BE49-F238E27FC236}">
                <a16:creationId xmlns=""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Tree>
    <p:extLst>
      <p:ext uri="{BB962C8B-B14F-4D97-AF65-F5344CB8AC3E}">
        <p14:creationId xmlns:p14="http://schemas.microsoft.com/office/powerpoint/2010/main" val="15948589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1935201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404154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 xmlns:a16="http://schemas.microsoft.com/office/drawing/2014/main" id="{CEA28011-C0C0-F648-8291-02F48A1D5717}"/>
              </a:ext>
            </a:extLst>
          </p:cNvPr>
          <p:cNvPicPr>
            <a:picLocks noChangeAspect="1"/>
          </p:cNvPicPr>
          <p:nvPr userDrawn="1"/>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2" name="Titre 1">
            <a:extLst>
              <a:ext uri="{FF2B5EF4-FFF2-40B4-BE49-F238E27FC236}">
                <a16:creationId xmlns=""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12" name="Espace réservé de la date 11">
            <a:extLst>
              <a:ext uri="{FF2B5EF4-FFF2-40B4-BE49-F238E27FC236}">
                <a16:creationId xmlns=""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22/02/2023</a:t>
            </a:fld>
            <a:endParaRPr lang="fr-FR"/>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a:t>Cliquez pour ajouter du texte</a:t>
            </a:r>
          </a:p>
        </p:txBody>
      </p:sp>
    </p:spTree>
    <p:extLst>
      <p:ext uri="{BB962C8B-B14F-4D97-AF65-F5344CB8AC3E}">
        <p14:creationId xmlns:p14="http://schemas.microsoft.com/office/powerpoint/2010/main" val="421474830"/>
      </p:ext>
    </p:extLst>
  </p:cSld>
  <p:clrMapOvr>
    <a:masterClrMapping/>
  </p:clrMapOvr>
  <p:extLst>
    <p:ext uri="{DCECCB84-F9BA-43D5-87BE-67443E8EF086}">
      <p15:sldGuideLst xmlns=""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2195212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4113777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6">
            <a:extLst>
              <a:ext uri="{FF2B5EF4-FFF2-40B4-BE49-F238E27FC236}">
                <a16:creationId xmlns=""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9" name="Espace réservé du texte 2">
            <a:extLst>
              <a:ext uri="{FF2B5EF4-FFF2-40B4-BE49-F238E27FC236}">
                <a16:creationId xmlns=""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a:t>Cliquez pour ajouter du texte</a:t>
            </a:r>
          </a:p>
        </p:txBody>
      </p:sp>
      <p:sp>
        <p:nvSpPr>
          <p:cNvPr id="10" name="Espace réservé du texte 5">
            <a:extLst>
              <a:ext uri="{FF2B5EF4-FFF2-40B4-BE49-F238E27FC236}">
                <a16:creationId xmlns=""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a:t>Cliquez pour ajouter du texte</a:t>
            </a:r>
          </a:p>
        </p:txBody>
      </p:sp>
      <p:sp>
        <p:nvSpPr>
          <p:cNvPr id="11" name="Espace réservé du texte 5">
            <a:extLst>
              <a:ext uri="{FF2B5EF4-FFF2-40B4-BE49-F238E27FC236}">
                <a16:creationId xmlns=""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a:t>Cliquez pour ajouter du texte</a:t>
            </a:r>
          </a:p>
        </p:txBody>
      </p:sp>
      <p:sp>
        <p:nvSpPr>
          <p:cNvPr id="12" name="Espace réservé du texte 5">
            <a:extLst>
              <a:ext uri="{FF2B5EF4-FFF2-40B4-BE49-F238E27FC236}">
                <a16:creationId xmlns=""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a:t>Cliquez pour ajouter du texte</a:t>
            </a:r>
          </a:p>
        </p:txBody>
      </p:sp>
    </p:spTree>
    <p:extLst>
      <p:ext uri="{BB962C8B-B14F-4D97-AF65-F5344CB8AC3E}">
        <p14:creationId xmlns:p14="http://schemas.microsoft.com/office/powerpoint/2010/main" val="3007210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1B41BB8-9C5C-FF4F-9AA0-FE7A4A7DC719}"/>
              </a:ext>
            </a:extLst>
          </p:cNvPr>
          <p:cNvSpPr>
            <a:spLocks noGrp="1"/>
          </p:cNvSpPr>
          <p:nvPr>
            <p:ph type="dt" sz="half" idx="10"/>
          </p:nvPr>
        </p:nvSpPr>
        <p:spPr/>
        <p:txBody>
          <a:bodyPr/>
          <a:lstStyle/>
          <a:p>
            <a:fld id="{A860558D-47B3-CE46-BCFD-EEB8EC94E2E9}" type="datetime1">
              <a:rPr lang="fr-FR" smtClean="0"/>
              <a:t>22/02/2023</a:t>
            </a:fld>
            <a:endParaRPr lang="fr-FR"/>
          </a:p>
        </p:txBody>
      </p:sp>
      <p:sp>
        <p:nvSpPr>
          <p:cNvPr id="3" name="Slide Number Placeholder 2">
            <a:extLst>
              <a:ext uri="{FF2B5EF4-FFF2-40B4-BE49-F238E27FC236}">
                <a16:creationId xmlns="" xmlns:a16="http://schemas.microsoft.com/office/drawing/2014/main" id="{96A649BA-A8C0-0550-7206-5F5FBD2420AA}"/>
              </a:ext>
            </a:extLst>
          </p:cNvPr>
          <p:cNvSpPr>
            <a:spLocks noGrp="1"/>
          </p:cNvSpPr>
          <p:nvPr>
            <p:ph type="sldNum" sz="quarter" idx="11"/>
          </p:nvPr>
        </p:nvSpPr>
        <p:spPr/>
        <p:txBody>
          <a:bodyPr/>
          <a:lstStyle/>
          <a:p>
            <a:fld id="{975A587B-5814-4D9B-9598-FE9CB954CB01}" type="slidenum">
              <a:rPr lang="fr-FR" smtClean="0"/>
              <a:pPr/>
              <a:t>‹N°›</a:t>
            </a:fld>
            <a:endParaRPr lang="fr-FR"/>
          </a:p>
        </p:txBody>
      </p:sp>
    </p:spTree>
    <p:extLst>
      <p:ext uri="{BB962C8B-B14F-4D97-AF65-F5344CB8AC3E}">
        <p14:creationId xmlns:p14="http://schemas.microsoft.com/office/powerpoint/2010/main" val="5166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22/02/2023</a:t>
            </a:fld>
            <a:endParaRPr lang="fr-FR"/>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pic>
        <p:nvPicPr>
          <p:cNvPr id="11" name="Image 10" title="Sécurité sociale - l'Assurance Maladie : Agir ensemble, protéger chacun - Caisse nationale">
            <a:extLst>
              <a:ext uri="{FF2B5EF4-FFF2-40B4-BE49-F238E27FC236}">
                <a16:creationId xmlns="" xmlns:a16="http://schemas.microsoft.com/office/drawing/2014/main" id="{B016652D-7AC7-B847-9586-4DBCD1C31C08}"/>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106829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22/02/2023</a:t>
            </a:fld>
            <a:endParaRPr lang="fr-F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pic>
        <p:nvPicPr>
          <p:cNvPr id="7" name="Image 6" title="Sécurité sociale - l'Assurance Maladie : Agir ensemble, protéger chacun - Caisse nationale">
            <a:extLst>
              <a:ext uri="{FF2B5EF4-FFF2-40B4-BE49-F238E27FC236}">
                <a16:creationId xmlns="" xmlns:a16="http://schemas.microsoft.com/office/drawing/2014/main" id="{C669554B-24A3-6E4A-BF99-164EAC008630}"/>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119389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65961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4051460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5439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 xmlns:a16="http://schemas.microsoft.com/office/drawing/2014/main" id="{8E264B87-B7E8-47BF-BC87-2D2E37668E67}"/>
              </a:ext>
            </a:extLst>
          </p:cNvPr>
          <p:cNvPicPr>
            <a:picLocks noChangeAspect="1"/>
          </p:cNvPicPr>
          <p:nvPr/>
        </p:nvPicPr>
        <p:blipFill>
          <a:blip r:embed="rId45"/>
          <a:stretch>
            <a:fillRect/>
          </a:stretch>
        </p:blipFill>
        <p:spPr>
          <a:xfrm>
            <a:off x="9595390" y="5907628"/>
            <a:ext cx="2099671" cy="961074"/>
          </a:xfrm>
          <a:prstGeom prst="rect">
            <a:avLst/>
          </a:prstGeom>
        </p:spPr>
      </p:pic>
      <p:sp>
        <p:nvSpPr>
          <p:cNvPr id="4" name="Espace réservé de la date 3">
            <a:extLst>
              <a:ext uri="{FF2B5EF4-FFF2-40B4-BE49-F238E27FC236}">
                <a16:creationId xmlns=""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22/02/2023</a:t>
            </a:fld>
            <a:endParaRPr lang="fr-FR"/>
          </a:p>
        </p:txBody>
      </p:sp>
      <p:sp>
        <p:nvSpPr>
          <p:cNvPr id="6"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a:p>
        </p:txBody>
      </p:sp>
      <p:sp>
        <p:nvSpPr>
          <p:cNvPr id="12" name="Espace réservé du titre 11">
            <a:extLst>
              <a:ext uri="{FF2B5EF4-FFF2-40B4-BE49-F238E27FC236}">
                <a16:creationId xmlns=""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a:t>Cliquez pour ajouter un titre</a:t>
            </a:r>
          </a:p>
        </p:txBody>
      </p:sp>
      <p:sp>
        <p:nvSpPr>
          <p:cNvPr id="2" name="Espace réservé du texte 1">
            <a:extLst>
              <a:ext uri="{FF2B5EF4-FFF2-40B4-BE49-F238E27FC236}">
                <a16:creationId xmlns=""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3"/>
            <a:endParaRPr lang="fr-FR"/>
          </a:p>
          <a:p>
            <a:pPr lvl="4"/>
            <a:endParaRPr lang="fr-FR"/>
          </a:p>
        </p:txBody>
      </p:sp>
    </p:spTree>
    <p:extLst>
      <p:ext uri="{BB962C8B-B14F-4D97-AF65-F5344CB8AC3E}">
        <p14:creationId xmlns:p14="http://schemas.microsoft.com/office/powerpoint/2010/main" val="90887858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5" r:id="rId43"/>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1.xml"/><Relationship Id="rId5" Type="http://schemas.openxmlformats.org/officeDocument/2006/relationships/chart" Target="../charts/char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5.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12.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4.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14.emf"/></Relationships>
</file>

<file path=ppt/slides/_rels/slide4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16.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2.xml"/><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4.sv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7.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5982" y="1915913"/>
            <a:ext cx="11178400" cy="4372345"/>
          </a:xfrm>
        </p:spPr>
        <p:txBody>
          <a:bodyPr>
            <a:normAutofit/>
          </a:bodyPr>
          <a:lstStyle/>
          <a:p>
            <a:r>
              <a:rPr lang="fr-FR" dirty="0"/>
              <a:t>Convention médicale 2023</a:t>
            </a:r>
            <a:br>
              <a:rPr lang="fr-FR" dirty="0"/>
            </a:br>
            <a:r>
              <a:rPr lang="fr-FR" dirty="0"/>
              <a:t>multilatérale</a:t>
            </a:r>
            <a:endParaRPr lang="fr-FR" sz="4000" dirty="0"/>
          </a:p>
        </p:txBody>
      </p:sp>
      <p:sp>
        <p:nvSpPr>
          <p:cNvPr id="4" name="Espace réservé du texte 3"/>
          <p:cNvSpPr>
            <a:spLocks noGrp="1"/>
          </p:cNvSpPr>
          <p:nvPr>
            <p:ph type="body" sz="quarter" idx="13"/>
          </p:nvPr>
        </p:nvSpPr>
        <p:spPr/>
        <p:txBody>
          <a:bodyPr>
            <a:normAutofit fontScale="92500" lnSpcReduction="20000"/>
          </a:bodyPr>
          <a:lstStyle/>
          <a:p>
            <a:r>
              <a:rPr lang="fr-FR"/>
              <a:t>Mercredi 22 février 2023</a:t>
            </a:r>
          </a:p>
        </p:txBody>
      </p:sp>
    </p:spTree>
    <p:extLst>
      <p:ext uri="{BB962C8B-B14F-4D97-AF65-F5344CB8AC3E}">
        <p14:creationId xmlns:p14="http://schemas.microsoft.com/office/powerpoint/2010/main" val="3093929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Parallelogram 9">
            <a:extLst>
              <a:ext uri="{FF2B5EF4-FFF2-40B4-BE49-F238E27FC236}">
                <a16:creationId xmlns="" xmlns:a16="http://schemas.microsoft.com/office/drawing/2014/main" id="{7436BD53-A1FA-430C-9ED9-B2DF7C12B577}"/>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Forfait patientèle médecin traitant</a:t>
            </a: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10</a:t>
            </a:fld>
            <a:endParaRPr lang="fr-FR" sz="1200">
              <a:solidFill>
                <a:srgbClr val="0C419A"/>
              </a:solidFill>
            </a:endParaRPr>
          </a:p>
        </p:txBody>
      </p:sp>
      <p:grpSp>
        <p:nvGrpSpPr>
          <p:cNvPr id="2" name="Group 1">
            <a:extLst>
              <a:ext uri="{FF2B5EF4-FFF2-40B4-BE49-F238E27FC236}">
                <a16:creationId xmlns="" xmlns:a16="http://schemas.microsoft.com/office/drawing/2014/main" id="{8B1E0DB2-9A42-72F1-53A4-65C102874E79}"/>
              </a:ext>
            </a:extLst>
          </p:cNvPr>
          <p:cNvGrpSpPr/>
          <p:nvPr/>
        </p:nvGrpSpPr>
        <p:grpSpPr>
          <a:xfrm>
            <a:off x="629980" y="452662"/>
            <a:ext cx="11124103" cy="338554"/>
            <a:chOff x="629980" y="452662"/>
            <a:chExt cx="11124103" cy="338554"/>
          </a:xfrm>
        </p:grpSpPr>
        <p:cxnSp>
          <p:nvCxnSpPr>
            <p:cNvPr id="12" name="Straight Connector 11">
              <a:extLst>
                <a:ext uri="{FF2B5EF4-FFF2-40B4-BE49-F238E27FC236}">
                  <a16:creationId xmlns="" xmlns:a16="http://schemas.microsoft.com/office/drawing/2014/main" id="{0018B62B-68B5-A61F-44BA-37C59777B0CB}"/>
                </a:ext>
              </a:extLst>
            </p:cNvPr>
            <p:cNvCxnSpPr>
              <a:cxnSpLocks/>
            </p:cNvCxnSpPr>
            <p:nvPr/>
          </p:nvCxnSpPr>
          <p:spPr>
            <a:xfrm>
              <a:off x="629980" y="621939"/>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18">
              <a:extLst>
                <a:ext uri="{FF2B5EF4-FFF2-40B4-BE49-F238E27FC236}">
                  <a16:creationId xmlns="" xmlns:a16="http://schemas.microsoft.com/office/drawing/2014/main" id="{95C5454D-C8B2-30D6-CCBD-2C30C4759E0B}"/>
                </a:ext>
              </a:extLst>
            </p:cNvPr>
            <p:cNvSpPr txBox="1"/>
            <p:nvPr/>
          </p:nvSpPr>
          <p:spPr>
            <a:xfrm>
              <a:off x="4402987" y="452662"/>
              <a:ext cx="3770155" cy="338554"/>
            </a:xfrm>
            <a:prstGeom prst="rect">
              <a:avLst/>
            </a:prstGeom>
            <a:solidFill>
              <a:schemeClr val="bg1"/>
            </a:solidFill>
          </p:spPr>
          <p:txBody>
            <a:bodyPr wrap="square">
              <a:spAutoFit/>
            </a:bodyPr>
            <a:lstStyle>
              <a:defPPr>
                <a:defRPr lang="fr-FR"/>
              </a:defPPr>
              <a:lvl1pPr algn="ctr">
                <a:defRPr sz="1600" b="1">
                  <a:solidFill>
                    <a:srgbClr val="00B050"/>
                  </a:solidFill>
                  <a:cs typeface="Calibri" panose="020F0502020204030204" pitchFamily="34" charset="0"/>
                </a:defRPr>
              </a:lvl1pPr>
            </a:lstStyle>
            <a:p>
              <a:r>
                <a:rPr lang="fr-FR"/>
                <a:t>Les majorations (</a:t>
              </a:r>
              <a:r>
                <a:rPr lang="fr-FR" u="sng"/>
                <a:t>cumulables</a:t>
              </a:r>
              <a:r>
                <a:rPr lang="fr-FR"/>
                <a:t>)</a:t>
              </a:r>
            </a:p>
          </p:txBody>
        </p:sp>
      </p:grpSp>
      <p:sp>
        <p:nvSpPr>
          <p:cNvPr id="44" name="Title 1">
            <a:extLst>
              <a:ext uri="{FF2B5EF4-FFF2-40B4-BE49-F238E27FC236}">
                <a16:creationId xmlns="" xmlns:a16="http://schemas.microsoft.com/office/drawing/2014/main" id="{2E39DB8E-E8B8-FECD-5FD6-ABF4AB20BB03}"/>
              </a:ext>
            </a:extLst>
          </p:cNvPr>
          <p:cNvSpPr txBox="1">
            <a:spLocks/>
          </p:cNvSpPr>
          <p:nvPr/>
        </p:nvSpPr>
        <p:spPr>
          <a:xfrm>
            <a:off x="887038" y="929738"/>
            <a:ext cx="2900961" cy="371449"/>
          </a:xfrm>
          <a:prstGeom prst="rect">
            <a:avLst/>
          </a:prstGeom>
        </p:spPr>
        <p:txBody>
          <a:bodyPr anchor="t">
            <a:noAutofit/>
          </a:bodyPr>
          <a:lstStyle>
            <a:lvl1pPr algn="l" rtl="0" eaLnBrk="0" fontAlgn="base" hangingPunct="0">
              <a:lnSpc>
                <a:spcPct val="90000"/>
              </a:lnSpc>
              <a:spcBef>
                <a:spcPct val="0"/>
              </a:spcBef>
              <a:spcAft>
                <a:spcPct val="0"/>
              </a:spcAft>
              <a:defRPr sz="2400" b="1" kern="1200" cap="none" baseline="0">
                <a:solidFill>
                  <a:srgbClr val="243571"/>
                </a:solidFill>
                <a:latin typeface="Marianne" panose="02000000000000000000" pitchFamily="50" charset="0"/>
                <a:ea typeface="+mj-ea"/>
                <a:cs typeface="Arial" panose="020B0604020202020204" pitchFamily="34" charset="0"/>
              </a:defRPr>
            </a:lvl1pPr>
            <a:lvl2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2pPr>
            <a:lvl3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3pPr>
            <a:lvl4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4pPr>
            <a:lvl5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5pPr>
            <a:lvl6pPr marL="4572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6pPr>
            <a:lvl7pPr marL="9144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7pPr>
            <a:lvl8pPr marL="13716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8pPr>
            <a:lvl9pPr marL="18288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9pPr>
          </a:lstStyle>
          <a:p>
            <a:pPr algn="ctr"/>
            <a:r>
              <a:rPr lang="fr-FR" sz="1300">
                <a:solidFill>
                  <a:srgbClr val="0C419A"/>
                </a:solidFill>
                <a:latin typeface="Arial" panose="020B0604020202020204"/>
                <a:cs typeface="Calibri" panose="020F0502020204030204" pitchFamily="34" charset="0"/>
                <a:sym typeface="Wingdings" panose="05000000000000000000" pitchFamily="2" charset="2"/>
              </a:rPr>
              <a:t>Tous les médecins</a:t>
            </a:r>
            <a:endParaRPr lang="fr-FR" sz="1300">
              <a:solidFill>
                <a:srgbClr val="0C419A"/>
              </a:solidFill>
              <a:latin typeface="Arial" panose="020B0604020202020204"/>
            </a:endParaRPr>
          </a:p>
        </p:txBody>
      </p:sp>
      <p:sp>
        <p:nvSpPr>
          <p:cNvPr id="46" name="Isosceles Triangle 15">
            <a:extLst>
              <a:ext uri="{FF2B5EF4-FFF2-40B4-BE49-F238E27FC236}">
                <a16:creationId xmlns="" xmlns:a16="http://schemas.microsoft.com/office/drawing/2014/main" id="{1EC28F7F-FBDC-AC4D-564A-B15BC646C33D}"/>
              </a:ext>
            </a:extLst>
          </p:cNvPr>
          <p:cNvSpPr/>
          <p:nvPr/>
        </p:nvSpPr>
        <p:spPr>
          <a:xfrm rot="10800000">
            <a:off x="1814481" y="1290698"/>
            <a:ext cx="1046074" cy="238104"/>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rgbClr val="0C419A"/>
              </a:solidFill>
            </a:endParaRPr>
          </a:p>
        </p:txBody>
      </p:sp>
      <p:sp>
        <p:nvSpPr>
          <p:cNvPr id="47" name="Rectangle 46">
            <a:extLst>
              <a:ext uri="{FF2B5EF4-FFF2-40B4-BE49-F238E27FC236}">
                <a16:creationId xmlns="" xmlns:a16="http://schemas.microsoft.com/office/drawing/2014/main" id="{10077D7B-E843-82B6-ABF7-5950A1B1D881}"/>
              </a:ext>
            </a:extLst>
          </p:cNvPr>
          <p:cNvSpPr/>
          <p:nvPr/>
        </p:nvSpPr>
        <p:spPr>
          <a:xfrm>
            <a:off x="890005" y="1927498"/>
            <a:ext cx="2895027" cy="641089"/>
          </a:xfrm>
          <a:prstGeom prst="rect">
            <a:avLst/>
          </a:prstGeom>
          <a:solidFill>
            <a:schemeClr val="bg1">
              <a:lumMod val="95000"/>
            </a:schemeClr>
          </a:solidFill>
          <a:effectLst>
            <a:outerShdw dist="101600" dir="2400000" algn="tl" rotWithShape="0">
              <a:srgbClr val="00B050">
                <a:alpha val="50000"/>
              </a:srgbClr>
            </a:outerShdw>
          </a:effectLst>
        </p:spPr>
        <p:txBody>
          <a:bodyPr wrap="square" rtlCol="0" anchor="ctr">
            <a:noAutofit/>
          </a:bodyPr>
          <a:lstStyle/>
          <a:p>
            <a:pPr algn="ctr"/>
            <a:r>
              <a:rPr lang="fr-FR" altLang="fr-FR" sz="1200" b="1">
                <a:solidFill>
                  <a:srgbClr val="0C419A"/>
                </a:solidFill>
              </a:rPr>
              <a:t>Doublement de la majoration précarité C2S</a:t>
            </a:r>
            <a:endParaRPr lang="fr-FR" sz="1200" b="1">
              <a:solidFill>
                <a:srgbClr val="0C419A"/>
              </a:solidFill>
            </a:endParaRPr>
          </a:p>
        </p:txBody>
      </p:sp>
      <p:sp>
        <p:nvSpPr>
          <p:cNvPr id="48" name="TextBox 52">
            <a:extLst>
              <a:ext uri="{FF2B5EF4-FFF2-40B4-BE49-F238E27FC236}">
                <a16:creationId xmlns="" xmlns:a16="http://schemas.microsoft.com/office/drawing/2014/main" id="{1D173FB4-37E9-5C31-E3C1-9D738298BA30}"/>
              </a:ext>
            </a:extLst>
          </p:cNvPr>
          <p:cNvSpPr txBox="1"/>
          <p:nvPr/>
        </p:nvSpPr>
        <p:spPr>
          <a:xfrm>
            <a:off x="773997" y="1547429"/>
            <a:ext cx="3127042" cy="276999"/>
          </a:xfrm>
          <a:prstGeom prst="rect">
            <a:avLst/>
          </a:prstGeom>
          <a:noFill/>
        </p:spPr>
        <p:txBody>
          <a:bodyPr wrap="square" rtlCol="0">
            <a:spAutoFit/>
          </a:bodyPr>
          <a:lstStyle/>
          <a:p>
            <a:pPr algn="ctr"/>
            <a:r>
              <a:rPr lang="fr-FR" sz="1200" b="1">
                <a:solidFill>
                  <a:srgbClr val="00B050"/>
                </a:solidFill>
              </a:rPr>
              <a:t>Majoration patientèle précaire</a:t>
            </a:r>
          </a:p>
        </p:txBody>
      </p:sp>
      <p:sp>
        <p:nvSpPr>
          <p:cNvPr id="51" name="Title 1">
            <a:extLst>
              <a:ext uri="{FF2B5EF4-FFF2-40B4-BE49-F238E27FC236}">
                <a16:creationId xmlns="" xmlns:a16="http://schemas.microsoft.com/office/drawing/2014/main" id="{FCF32187-C47D-A9B2-C90C-958DFBFB617A}"/>
              </a:ext>
            </a:extLst>
          </p:cNvPr>
          <p:cNvSpPr txBox="1">
            <a:spLocks/>
          </p:cNvSpPr>
          <p:nvPr/>
        </p:nvSpPr>
        <p:spPr>
          <a:xfrm>
            <a:off x="4593911" y="929738"/>
            <a:ext cx="3004177" cy="371448"/>
          </a:xfrm>
          <a:prstGeom prst="rect">
            <a:avLst/>
          </a:prstGeom>
        </p:spPr>
        <p:txBody>
          <a:bodyPr anchor="t">
            <a:noAutofit/>
          </a:bodyPr>
          <a:lstStyle>
            <a:lvl1pPr algn="l" rtl="0" eaLnBrk="0" fontAlgn="base" hangingPunct="0">
              <a:lnSpc>
                <a:spcPct val="90000"/>
              </a:lnSpc>
              <a:spcBef>
                <a:spcPct val="0"/>
              </a:spcBef>
              <a:spcAft>
                <a:spcPct val="0"/>
              </a:spcAft>
              <a:defRPr sz="2400" b="1" kern="1200" cap="none" baseline="0">
                <a:solidFill>
                  <a:srgbClr val="243571"/>
                </a:solidFill>
                <a:latin typeface="Marianne" panose="02000000000000000000" pitchFamily="50" charset="0"/>
                <a:ea typeface="+mj-ea"/>
                <a:cs typeface="Arial" panose="020B0604020202020204" pitchFamily="34" charset="0"/>
              </a:defRPr>
            </a:lvl1pPr>
            <a:lvl2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2pPr>
            <a:lvl3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3pPr>
            <a:lvl4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4pPr>
            <a:lvl5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5pPr>
            <a:lvl6pPr marL="4572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6pPr>
            <a:lvl7pPr marL="9144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7pPr>
            <a:lvl8pPr marL="13716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8pPr>
            <a:lvl9pPr marL="18288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9pPr>
          </a:lstStyle>
          <a:p>
            <a:pPr algn="ctr"/>
            <a:r>
              <a:rPr lang="fr-FR" sz="1300">
                <a:solidFill>
                  <a:srgbClr val="0C419A"/>
                </a:solidFill>
                <a:latin typeface="Arial" panose="020B0604020202020204"/>
                <a:cs typeface="Calibri" panose="020F0502020204030204" pitchFamily="34" charset="0"/>
                <a:sym typeface="Wingdings" panose="05000000000000000000" pitchFamily="2" charset="2"/>
              </a:rPr>
              <a:t>Tous les médecins installés en ZIP</a:t>
            </a:r>
            <a:endParaRPr lang="fr-FR" sz="1300">
              <a:solidFill>
                <a:srgbClr val="0C419A"/>
              </a:solidFill>
              <a:latin typeface="Arial" panose="020B0604020202020204"/>
            </a:endParaRPr>
          </a:p>
        </p:txBody>
      </p:sp>
      <p:sp>
        <p:nvSpPr>
          <p:cNvPr id="52" name="Isosceles Triangle 43">
            <a:extLst>
              <a:ext uri="{FF2B5EF4-FFF2-40B4-BE49-F238E27FC236}">
                <a16:creationId xmlns="" xmlns:a16="http://schemas.microsoft.com/office/drawing/2014/main" id="{AC760052-84BA-FBFC-0B9C-B301AAE808DE}"/>
              </a:ext>
            </a:extLst>
          </p:cNvPr>
          <p:cNvSpPr/>
          <p:nvPr/>
        </p:nvSpPr>
        <p:spPr>
          <a:xfrm rot="10800000">
            <a:off x="5572963" y="1290699"/>
            <a:ext cx="1046074" cy="238104"/>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rgbClr val="0C419A"/>
              </a:solidFill>
            </a:endParaRPr>
          </a:p>
        </p:txBody>
      </p:sp>
      <p:sp>
        <p:nvSpPr>
          <p:cNvPr id="53" name="Rectangle 52">
            <a:extLst>
              <a:ext uri="{FF2B5EF4-FFF2-40B4-BE49-F238E27FC236}">
                <a16:creationId xmlns="" xmlns:a16="http://schemas.microsoft.com/office/drawing/2014/main" id="{100424C5-3FA9-A519-E35D-ACAEC51ACA08}"/>
              </a:ext>
            </a:extLst>
          </p:cNvPr>
          <p:cNvSpPr/>
          <p:nvPr/>
        </p:nvSpPr>
        <p:spPr>
          <a:xfrm>
            <a:off x="4643212" y="1927498"/>
            <a:ext cx="2905575" cy="641089"/>
          </a:xfrm>
          <a:prstGeom prst="rect">
            <a:avLst/>
          </a:prstGeom>
          <a:solidFill>
            <a:schemeClr val="bg1">
              <a:lumMod val="95000"/>
            </a:schemeClr>
          </a:solidFill>
          <a:effectLst>
            <a:outerShdw dist="101600" dir="2400000" algn="tl" rotWithShape="0">
              <a:srgbClr val="00B050">
                <a:alpha val="50000"/>
              </a:srgbClr>
            </a:outerShdw>
          </a:effectLst>
        </p:spPr>
        <p:txBody>
          <a:bodyPr wrap="square" rtlCol="0" anchor="ctr">
            <a:noAutofit/>
          </a:bodyPr>
          <a:lstStyle/>
          <a:p>
            <a:pPr algn="ctr"/>
            <a:r>
              <a:rPr lang="fr-FR" altLang="fr-FR" sz="1200" b="1">
                <a:solidFill>
                  <a:srgbClr val="0C419A"/>
                </a:solidFill>
              </a:rPr>
              <a:t>Majoration de 30% du forfait</a:t>
            </a:r>
            <a:endParaRPr lang="fr-FR" sz="1200" b="1">
              <a:solidFill>
                <a:srgbClr val="0C419A"/>
              </a:solidFill>
            </a:endParaRPr>
          </a:p>
        </p:txBody>
      </p:sp>
      <p:sp>
        <p:nvSpPr>
          <p:cNvPr id="54" name="TextBox 54">
            <a:extLst>
              <a:ext uri="{FF2B5EF4-FFF2-40B4-BE49-F238E27FC236}">
                <a16:creationId xmlns="" xmlns:a16="http://schemas.microsoft.com/office/drawing/2014/main" id="{FBA85662-0995-7485-4EC0-1E8B372139F3}"/>
              </a:ext>
            </a:extLst>
          </p:cNvPr>
          <p:cNvSpPr txBox="1"/>
          <p:nvPr/>
        </p:nvSpPr>
        <p:spPr>
          <a:xfrm>
            <a:off x="4532479" y="1572866"/>
            <a:ext cx="3127042" cy="276999"/>
          </a:xfrm>
          <a:prstGeom prst="rect">
            <a:avLst/>
          </a:prstGeom>
          <a:noFill/>
        </p:spPr>
        <p:txBody>
          <a:bodyPr wrap="square" rtlCol="0">
            <a:spAutoFit/>
          </a:bodyPr>
          <a:lstStyle/>
          <a:p>
            <a:pPr algn="ctr"/>
            <a:r>
              <a:rPr lang="fr-FR" sz="1200" b="1">
                <a:solidFill>
                  <a:srgbClr val="00B050"/>
                </a:solidFill>
              </a:rPr>
              <a:t>Majoration d’exercice en ZIP</a:t>
            </a:r>
          </a:p>
        </p:txBody>
      </p:sp>
      <p:sp>
        <p:nvSpPr>
          <p:cNvPr id="63" name="Title 1">
            <a:extLst>
              <a:ext uri="{FF2B5EF4-FFF2-40B4-BE49-F238E27FC236}">
                <a16:creationId xmlns="" xmlns:a16="http://schemas.microsoft.com/office/drawing/2014/main" id="{B296E889-6E0F-8D78-642D-06C7689B3C42}"/>
              </a:ext>
            </a:extLst>
          </p:cNvPr>
          <p:cNvSpPr txBox="1">
            <a:spLocks/>
          </p:cNvSpPr>
          <p:nvPr/>
        </p:nvSpPr>
        <p:spPr>
          <a:xfrm>
            <a:off x="8263109" y="929738"/>
            <a:ext cx="3240000" cy="371449"/>
          </a:xfrm>
          <a:prstGeom prst="rect">
            <a:avLst/>
          </a:prstGeom>
        </p:spPr>
        <p:txBody>
          <a:bodyPr anchor="t">
            <a:noAutofit/>
          </a:bodyPr>
          <a:lstStyle>
            <a:lvl1pPr algn="l" rtl="0" eaLnBrk="0" fontAlgn="base" hangingPunct="0">
              <a:lnSpc>
                <a:spcPct val="90000"/>
              </a:lnSpc>
              <a:spcBef>
                <a:spcPct val="0"/>
              </a:spcBef>
              <a:spcAft>
                <a:spcPct val="0"/>
              </a:spcAft>
              <a:defRPr sz="2400" b="1" kern="1200" cap="none" baseline="0">
                <a:solidFill>
                  <a:srgbClr val="243571"/>
                </a:solidFill>
                <a:latin typeface="Marianne" panose="02000000000000000000" pitchFamily="50" charset="0"/>
                <a:ea typeface="+mj-ea"/>
                <a:cs typeface="Arial" panose="020B0604020202020204" pitchFamily="34" charset="0"/>
              </a:defRPr>
            </a:lvl1pPr>
            <a:lvl2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2pPr>
            <a:lvl3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3pPr>
            <a:lvl4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4pPr>
            <a:lvl5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5pPr>
            <a:lvl6pPr marL="4572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6pPr>
            <a:lvl7pPr marL="9144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7pPr>
            <a:lvl8pPr marL="13716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8pPr>
            <a:lvl9pPr marL="18288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9pPr>
          </a:lstStyle>
          <a:p>
            <a:pPr algn="ctr"/>
            <a:r>
              <a:rPr lang="fr-FR" sz="1300">
                <a:solidFill>
                  <a:srgbClr val="0C419A"/>
                </a:solidFill>
                <a:latin typeface="Arial" panose="020B0604020202020204"/>
                <a:cs typeface="Calibri" panose="020F0502020204030204" pitchFamily="34" charset="0"/>
                <a:sym typeface="Wingdings" panose="05000000000000000000" pitchFamily="2" charset="2"/>
              </a:rPr>
              <a:t>Les jeunes* primo-installés</a:t>
            </a:r>
            <a:endParaRPr lang="fr-FR" sz="1300">
              <a:solidFill>
                <a:srgbClr val="0C419A"/>
              </a:solidFill>
              <a:latin typeface="Arial" panose="020B0604020202020204"/>
            </a:endParaRPr>
          </a:p>
        </p:txBody>
      </p:sp>
      <p:sp>
        <p:nvSpPr>
          <p:cNvPr id="64" name="Isosceles Triangle 46">
            <a:extLst>
              <a:ext uri="{FF2B5EF4-FFF2-40B4-BE49-F238E27FC236}">
                <a16:creationId xmlns="" xmlns:a16="http://schemas.microsoft.com/office/drawing/2014/main" id="{E2F61D04-A17F-7897-0604-60D4F672B096}"/>
              </a:ext>
            </a:extLst>
          </p:cNvPr>
          <p:cNvSpPr/>
          <p:nvPr/>
        </p:nvSpPr>
        <p:spPr>
          <a:xfrm rot="10800000">
            <a:off x="9360072" y="1290698"/>
            <a:ext cx="1046074" cy="238104"/>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rgbClr val="0C419A"/>
              </a:solidFill>
            </a:endParaRPr>
          </a:p>
        </p:txBody>
      </p:sp>
      <p:sp>
        <p:nvSpPr>
          <p:cNvPr id="65" name="Rectangle 64">
            <a:extLst>
              <a:ext uri="{FF2B5EF4-FFF2-40B4-BE49-F238E27FC236}">
                <a16:creationId xmlns="" xmlns:a16="http://schemas.microsoft.com/office/drawing/2014/main" id="{7C871B49-B0FD-814F-87DB-94EFF6851A48}"/>
              </a:ext>
            </a:extLst>
          </p:cNvPr>
          <p:cNvSpPr/>
          <p:nvPr/>
        </p:nvSpPr>
        <p:spPr>
          <a:xfrm>
            <a:off x="8542254" y="1927498"/>
            <a:ext cx="2681711" cy="641089"/>
          </a:xfrm>
          <a:prstGeom prst="rect">
            <a:avLst/>
          </a:prstGeom>
          <a:solidFill>
            <a:schemeClr val="bg1">
              <a:lumMod val="95000"/>
            </a:schemeClr>
          </a:solidFill>
          <a:effectLst>
            <a:outerShdw dist="101600" dir="2400000" algn="tl" rotWithShape="0">
              <a:srgbClr val="00B050">
                <a:alpha val="50000"/>
              </a:srgbClr>
            </a:outerShdw>
          </a:effectLst>
        </p:spPr>
        <p:txBody>
          <a:bodyPr wrap="square" rtlCol="0" anchor="ctr">
            <a:noAutofit/>
          </a:bodyPr>
          <a:lstStyle/>
          <a:p>
            <a:pPr algn="ctr"/>
            <a:r>
              <a:rPr lang="fr-FR" altLang="fr-FR" sz="1200" b="1">
                <a:solidFill>
                  <a:srgbClr val="0C419A"/>
                </a:solidFill>
              </a:rPr>
              <a:t>Majoration de 30% du forfait</a:t>
            </a:r>
          </a:p>
          <a:p>
            <a:pPr algn="ctr"/>
            <a:r>
              <a:rPr lang="fr-FR" sz="1200" b="1">
                <a:solidFill>
                  <a:srgbClr val="0C419A"/>
                </a:solidFill>
              </a:rPr>
              <a:t>pendant 3 ans</a:t>
            </a:r>
          </a:p>
        </p:txBody>
      </p:sp>
      <p:sp>
        <p:nvSpPr>
          <p:cNvPr id="66" name="TextBox 53">
            <a:extLst>
              <a:ext uri="{FF2B5EF4-FFF2-40B4-BE49-F238E27FC236}">
                <a16:creationId xmlns="" xmlns:a16="http://schemas.microsoft.com/office/drawing/2014/main" id="{4FEFF894-6632-221A-2BF7-7CE2FC1C4059}"/>
              </a:ext>
            </a:extLst>
          </p:cNvPr>
          <p:cNvSpPr txBox="1"/>
          <p:nvPr/>
        </p:nvSpPr>
        <p:spPr>
          <a:xfrm>
            <a:off x="8319588" y="1592315"/>
            <a:ext cx="3127042" cy="276999"/>
          </a:xfrm>
          <a:prstGeom prst="rect">
            <a:avLst/>
          </a:prstGeom>
          <a:noFill/>
        </p:spPr>
        <p:txBody>
          <a:bodyPr wrap="square" rtlCol="0">
            <a:spAutoFit/>
          </a:bodyPr>
          <a:lstStyle/>
          <a:p>
            <a:pPr algn="ctr"/>
            <a:r>
              <a:rPr lang="fr-FR" sz="1200" b="1">
                <a:solidFill>
                  <a:srgbClr val="00B050"/>
                </a:solidFill>
              </a:rPr>
              <a:t>Majoration de primo-installation</a:t>
            </a:r>
          </a:p>
        </p:txBody>
      </p:sp>
      <p:sp>
        <p:nvSpPr>
          <p:cNvPr id="5" name="Rectangle 4"/>
          <p:cNvSpPr/>
          <p:nvPr/>
        </p:nvSpPr>
        <p:spPr>
          <a:xfrm>
            <a:off x="629980" y="2734009"/>
            <a:ext cx="3415077" cy="2123658"/>
          </a:xfrm>
          <a:prstGeom prst="rect">
            <a:avLst/>
          </a:prstGeom>
        </p:spPr>
        <p:txBody>
          <a:bodyPr wrap="square">
            <a:spAutoFit/>
          </a:bodyPr>
          <a:lstStyle/>
          <a:p>
            <a:pPr algn="just"/>
            <a:r>
              <a:rPr lang="fr-FR" sz="1200" b="1">
                <a:solidFill>
                  <a:srgbClr val="0C419A"/>
                </a:solidFill>
              </a:rPr>
              <a:t>Majoration « précarité » </a:t>
            </a:r>
            <a:r>
              <a:rPr lang="fr-FR" sz="1200">
                <a:solidFill>
                  <a:srgbClr val="0C419A"/>
                </a:solidFill>
              </a:rPr>
              <a:t>: une majoration est appliquée en fonction de la part des patients bénéficiaires de la complémentaire santé solidaire ayant déclaré le professionnel comme médecin traitant. Si cette part est supérieure à la part moyenne de ces patients dans la patientèle des médecins calculée pour la même année au niveau national, une majoration égale à la différence entre le taux national et le taux du médecin, plafonné à 30%, est applicable au montant de la rémunération au titre du FPMT.</a:t>
            </a:r>
          </a:p>
        </p:txBody>
      </p:sp>
      <p:sp>
        <p:nvSpPr>
          <p:cNvPr id="9" name="Rectangle 8"/>
          <p:cNvSpPr/>
          <p:nvPr/>
        </p:nvSpPr>
        <p:spPr>
          <a:xfrm>
            <a:off x="8223510" y="2734009"/>
            <a:ext cx="3319198" cy="2121164"/>
          </a:xfrm>
          <a:prstGeom prst="rect">
            <a:avLst/>
          </a:prstGeom>
        </p:spPr>
        <p:txBody>
          <a:bodyPr wrap="square">
            <a:spAutoFit/>
          </a:bodyPr>
          <a:lstStyle/>
          <a:p>
            <a:pPr algn="just"/>
            <a:r>
              <a:rPr lang="fr-FR" sz="1200" b="1">
                <a:solidFill>
                  <a:srgbClr val="0C419A"/>
                </a:solidFill>
              </a:rPr>
              <a:t>Majoration « jeunes primo-installés » </a:t>
            </a:r>
            <a:r>
              <a:rPr lang="fr-FR" sz="1200">
                <a:solidFill>
                  <a:srgbClr val="0C419A"/>
                </a:solidFill>
              </a:rPr>
              <a:t>: afin d’accompagner les jeunes diplômés dans leur première installation en libéral, une majoration de 30% est appliquée au montant total du forfait pour les médecins ayant obtenu le Diplôme d’Etudes Supérieures (DES) depuis moins de trois ans. Cette majoration s’applique pendant les 3 années à compter de l’année de la première installation du jeune diplômé. Cette majoration de 30% est appliquée au montant total du forfait.</a:t>
            </a:r>
          </a:p>
        </p:txBody>
      </p:sp>
      <p:sp>
        <p:nvSpPr>
          <p:cNvPr id="15" name="Rectangle 14"/>
          <p:cNvSpPr/>
          <p:nvPr/>
        </p:nvSpPr>
        <p:spPr>
          <a:xfrm>
            <a:off x="4380137" y="2734009"/>
            <a:ext cx="3431725" cy="3970318"/>
          </a:xfrm>
          <a:prstGeom prst="rect">
            <a:avLst/>
          </a:prstGeom>
        </p:spPr>
        <p:txBody>
          <a:bodyPr wrap="square">
            <a:spAutoFit/>
          </a:bodyPr>
          <a:lstStyle/>
          <a:p>
            <a:pPr algn="just"/>
            <a:r>
              <a:rPr lang="fr-FR" sz="1200" b="1" dirty="0">
                <a:solidFill>
                  <a:srgbClr val="0C419A"/>
                </a:solidFill>
              </a:rPr>
              <a:t>Majoration « ZIP » : </a:t>
            </a:r>
            <a:r>
              <a:rPr lang="fr-FR" sz="1200" dirty="0">
                <a:solidFill>
                  <a:srgbClr val="0C419A"/>
                </a:solidFill>
              </a:rPr>
              <a:t>afin de soutenir les médecins libéraux conventionnés dont le cabinet principal est implanté dans une ZIP, une majoration du forfait patientèle médecin traitant est mise en place. Cette majoration de 30% est appliquée au montant total du forfait.</a:t>
            </a:r>
          </a:p>
          <a:p>
            <a:pPr algn="just"/>
            <a:endParaRPr lang="fr-FR" sz="1200" dirty="0">
              <a:solidFill>
                <a:srgbClr val="0C419A"/>
              </a:solidFill>
            </a:endParaRPr>
          </a:p>
          <a:p>
            <a:pPr algn="just"/>
            <a:r>
              <a:rPr lang="fr-FR" sz="1200" dirty="0">
                <a:solidFill>
                  <a:srgbClr val="0C419A"/>
                </a:solidFill>
              </a:rPr>
              <a:t>Le médecin généraliste qui était installé dans une ZIP et dont la commune, après publication du zonage ARS, ne relève plus d’une zone d’intervention prioritaire bénéficie d’une </a:t>
            </a:r>
            <a:r>
              <a:rPr lang="fr-FR" sz="1200" u="sng" dirty="0">
                <a:solidFill>
                  <a:srgbClr val="0C419A"/>
                </a:solidFill>
              </a:rPr>
              <a:t>sortie progressive </a:t>
            </a:r>
            <a:r>
              <a:rPr lang="fr-FR" sz="1200" dirty="0">
                <a:solidFill>
                  <a:srgbClr val="0C419A"/>
                </a:solidFill>
              </a:rPr>
              <a:t>du dispositif de majoration FPMT : </a:t>
            </a:r>
          </a:p>
          <a:p>
            <a:pPr marL="285750" indent="-285750" algn="just">
              <a:buFont typeface="Wingdings" panose="05000000000000000000" pitchFamily="2" charset="2"/>
              <a:buChar char="ü"/>
            </a:pPr>
            <a:r>
              <a:rPr lang="fr-FR" sz="1200" dirty="0">
                <a:solidFill>
                  <a:srgbClr val="0C419A"/>
                </a:solidFill>
              </a:rPr>
              <a:t>Année du changement de zonage de son lieu d’exercice : 75% de la majoration FPMT-ZIP </a:t>
            </a:r>
          </a:p>
          <a:p>
            <a:pPr marL="285750" indent="-285750" algn="just">
              <a:buFont typeface="Wingdings" panose="05000000000000000000" pitchFamily="2" charset="2"/>
              <a:buChar char="ü"/>
            </a:pPr>
            <a:r>
              <a:rPr lang="fr-FR" sz="1200" dirty="0">
                <a:solidFill>
                  <a:srgbClr val="0C419A"/>
                </a:solidFill>
              </a:rPr>
              <a:t>Année suivant le changement de zonage de son lieu d’exercice : 25% de la majoration FPMT-ZIP</a:t>
            </a:r>
          </a:p>
          <a:p>
            <a:pPr algn="just"/>
            <a:endParaRPr lang="fr-FR" sz="1200" dirty="0">
              <a:solidFill>
                <a:srgbClr val="0C419A"/>
              </a:solidFill>
            </a:endParaRPr>
          </a:p>
          <a:p>
            <a:pPr algn="just"/>
            <a:endParaRPr lang="fr-FR" sz="1200" dirty="0">
              <a:solidFill>
                <a:srgbClr val="0C419A"/>
              </a:solidFill>
            </a:endParaRPr>
          </a:p>
          <a:p>
            <a:pPr algn="just"/>
            <a:endParaRPr lang="fr-FR" sz="1200" dirty="0">
              <a:solidFill>
                <a:srgbClr val="0C419A"/>
              </a:solidFill>
            </a:endParaRPr>
          </a:p>
        </p:txBody>
      </p:sp>
    </p:spTree>
    <p:extLst>
      <p:ext uri="{BB962C8B-B14F-4D97-AF65-F5344CB8AC3E}">
        <p14:creationId xmlns:p14="http://schemas.microsoft.com/office/powerpoint/2010/main" val="212927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11</a:t>
            </a:fld>
            <a:endParaRPr lang="fr-FR" sz="1200">
              <a:solidFill>
                <a:srgbClr val="0C419A"/>
              </a:solidFill>
            </a:endParaRPr>
          </a:p>
        </p:txBody>
      </p:sp>
      <p:grpSp>
        <p:nvGrpSpPr>
          <p:cNvPr id="17" name="Group 16">
            <a:extLst>
              <a:ext uri="{FF2B5EF4-FFF2-40B4-BE49-F238E27FC236}">
                <a16:creationId xmlns="" xmlns:a16="http://schemas.microsoft.com/office/drawing/2014/main" id="{E2AF1C1A-A07C-F52A-7EE5-3B95C35A7F23}"/>
              </a:ext>
            </a:extLst>
          </p:cNvPr>
          <p:cNvGrpSpPr/>
          <p:nvPr/>
        </p:nvGrpSpPr>
        <p:grpSpPr>
          <a:xfrm>
            <a:off x="533948" y="524658"/>
            <a:ext cx="11124103" cy="338554"/>
            <a:chOff x="533948" y="4311135"/>
            <a:chExt cx="11124103" cy="338554"/>
          </a:xfrm>
        </p:grpSpPr>
        <p:cxnSp>
          <p:nvCxnSpPr>
            <p:cNvPr id="18" name="Straight Connector 17">
              <a:extLst>
                <a:ext uri="{FF2B5EF4-FFF2-40B4-BE49-F238E27FC236}">
                  <a16:creationId xmlns="" xmlns:a16="http://schemas.microsoft.com/office/drawing/2014/main" id="{484000D2-AF54-BFDA-34BF-2A4EF8E2D3A9}"/>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95C5454D-C8B2-30D6-CCBD-2C30C4759E0B}"/>
                </a:ext>
              </a:extLst>
            </p:cNvPr>
            <p:cNvSpPr txBox="1"/>
            <p:nvPr/>
          </p:nvSpPr>
          <p:spPr>
            <a:xfrm>
              <a:off x="4100475" y="4311135"/>
              <a:ext cx="4244871" cy="338554"/>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sym typeface="Wingdings" panose="05000000000000000000" pitchFamily="2" charset="2"/>
                </a:rPr>
                <a:t>Impact sur les contrats démographiques</a:t>
              </a:r>
              <a:endParaRPr lang="fr-FR" sz="1600" b="1">
                <a:solidFill>
                  <a:srgbClr val="00B050"/>
                </a:solidFill>
              </a:endParaRPr>
            </a:p>
          </p:txBody>
        </p:sp>
      </p:grpSp>
      <p:sp>
        <p:nvSpPr>
          <p:cNvPr id="3" name="Parallelogram 2">
            <a:extLst>
              <a:ext uri="{FF2B5EF4-FFF2-40B4-BE49-F238E27FC236}">
                <a16:creationId xmlns="" xmlns:a16="http://schemas.microsoft.com/office/drawing/2014/main" id="{FA52504C-874E-AAEE-D005-E4A47EBDD718}"/>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Forfait patientèle médecin traitant</a:t>
            </a:r>
          </a:p>
        </p:txBody>
      </p:sp>
      <p:sp>
        <p:nvSpPr>
          <p:cNvPr id="23" name="Rectangle 22">
            <a:extLst>
              <a:ext uri="{FF2B5EF4-FFF2-40B4-BE49-F238E27FC236}">
                <a16:creationId xmlns="" xmlns:a16="http://schemas.microsoft.com/office/drawing/2014/main" id="{6116E9CF-4FC0-B03C-BDA0-CD88C1AD51D6}"/>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Rectangle 1"/>
          <p:cNvSpPr/>
          <p:nvPr/>
        </p:nvSpPr>
        <p:spPr>
          <a:xfrm>
            <a:off x="441702" y="1108656"/>
            <a:ext cx="11224098" cy="2954655"/>
          </a:xfrm>
          <a:prstGeom prst="rect">
            <a:avLst/>
          </a:prstGeom>
        </p:spPr>
        <p:txBody>
          <a:bodyPr wrap="square">
            <a:spAutoFit/>
          </a:bodyPr>
          <a:lstStyle/>
          <a:p>
            <a:pPr marL="285750" indent="-285750" algn="just">
              <a:buFont typeface="Arial" panose="020B0604020202020204" pitchFamily="34" charset="0"/>
              <a:buChar char="•"/>
            </a:pPr>
            <a:r>
              <a:rPr lang="fr-FR" b="1" dirty="0">
                <a:solidFill>
                  <a:srgbClr val="0C419A"/>
                </a:solidFill>
              </a:rPr>
              <a:t>Contrats démographiques en cours : </a:t>
            </a:r>
            <a:r>
              <a:rPr lang="fr-FR" dirty="0">
                <a:solidFill>
                  <a:srgbClr val="0C419A"/>
                </a:solidFill>
              </a:rPr>
              <a:t>à compter de l’entrée en vigueur de la convention, il est mis fin à la possibilité d’adhérer aux contrats démographiques prévus par la convention 2016. Les contrats conventionnels démographiques toujours en cours à la date d’entrée en vigueur de la présente convention se poursuivent jusqu’à leur terme sauf demande de résiliation par les médecins pour basculer dans le dispositif de majoration du FPMT prévu par la nouvelle convention (pas de cumul des deux possibles).</a:t>
            </a:r>
          </a:p>
          <a:p>
            <a:pPr marL="285750" indent="-285750">
              <a:buFont typeface="Arial" panose="020B0604020202020204" pitchFamily="34" charset="0"/>
              <a:buChar char="•"/>
            </a:pPr>
            <a:endParaRPr lang="fr-FR" dirty="0">
              <a:solidFill>
                <a:srgbClr val="0C419A"/>
              </a:solidFill>
            </a:endParaRPr>
          </a:p>
          <a:p>
            <a:pPr marL="285750" indent="-285750" algn="just">
              <a:buFont typeface="Arial" panose="020B0604020202020204" pitchFamily="34" charset="0"/>
              <a:buChar char="•"/>
            </a:pPr>
            <a:r>
              <a:rPr lang="fr-FR" b="1" dirty="0">
                <a:solidFill>
                  <a:srgbClr val="0C419A"/>
                </a:solidFill>
              </a:rPr>
              <a:t>Dispositif complémentaire aux majorations FPMT </a:t>
            </a:r>
            <a:r>
              <a:rPr lang="fr-FR" dirty="0">
                <a:solidFill>
                  <a:srgbClr val="0C419A"/>
                </a:solidFill>
              </a:rPr>
              <a:t>: </a:t>
            </a:r>
            <a:r>
              <a:rPr lang="fr-FR" b="1" dirty="0">
                <a:solidFill>
                  <a:srgbClr val="0C419A"/>
                </a:solidFill>
              </a:rPr>
              <a:t>aide unique à l’installation de </a:t>
            </a:r>
            <a:r>
              <a:rPr lang="fr-FR" sz="2000" b="1" dirty="0">
                <a:solidFill>
                  <a:srgbClr val="00B050"/>
                </a:solidFill>
              </a:rPr>
              <a:t>10 000€</a:t>
            </a:r>
            <a:r>
              <a:rPr lang="fr-FR" sz="2400" b="1" dirty="0">
                <a:solidFill>
                  <a:srgbClr val="00B050"/>
                </a:solidFill>
              </a:rPr>
              <a:t> </a:t>
            </a:r>
            <a:r>
              <a:rPr lang="fr-FR" dirty="0">
                <a:solidFill>
                  <a:srgbClr val="0C419A"/>
                </a:solidFill>
              </a:rPr>
              <a:t>pour tous les médecins (secteur 1 et secteur 2 OPTAM / OPTAM-(A)CO), généralistes ou spécialistes, qui s’installent, en primo installation, en ZIP.</a:t>
            </a:r>
          </a:p>
          <a:p>
            <a:pPr marL="285750" indent="-285750">
              <a:buFont typeface="Arial" panose="020B0604020202020204" pitchFamily="34" charset="0"/>
              <a:buChar char="•"/>
            </a:pPr>
            <a:endParaRPr lang="fr-FR" dirty="0">
              <a:solidFill>
                <a:srgbClr val="0C419A"/>
              </a:solidFill>
            </a:endParaRPr>
          </a:p>
        </p:txBody>
      </p:sp>
    </p:spTree>
    <p:extLst>
      <p:ext uri="{BB962C8B-B14F-4D97-AF65-F5344CB8AC3E}">
        <p14:creationId xmlns:p14="http://schemas.microsoft.com/office/powerpoint/2010/main" val="981657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12</a:t>
            </a:fld>
            <a:endParaRPr lang="fr-FR" sz="1200">
              <a:solidFill>
                <a:srgbClr val="0C419A"/>
              </a:solidFill>
            </a:endParaRPr>
          </a:p>
        </p:txBody>
      </p:sp>
      <p:grpSp>
        <p:nvGrpSpPr>
          <p:cNvPr id="17" name="Group 16">
            <a:extLst>
              <a:ext uri="{FF2B5EF4-FFF2-40B4-BE49-F238E27FC236}">
                <a16:creationId xmlns="" xmlns:a16="http://schemas.microsoft.com/office/drawing/2014/main" id="{E2AF1C1A-A07C-F52A-7EE5-3B95C35A7F23}"/>
              </a:ext>
            </a:extLst>
          </p:cNvPr>
          <p:cNvGrpSpPr/>
          <p:nvPr/>
        </p:nvGrpSpPr>
        <p:grpSpPr>
          <a:xfrm>
            <a:off x="533948" y="524658"/>
            <a:ext cx="11124103" cy="584775"/>
            <a:chOff x="533948" y="4311135"/>
            <a:chExt cx="11124103" cy="584775"/>
          </a:xfrm>
        </p:grpSpPr>
        <p:cxnSp>
          <p:nvCxnSpPr>
            <p:cNvPr id="18" name="Straight Connector 17">
              <a:extLst>
                <a:ext uri="{FF2B5EF4-FFF2-40B4-BE49-F238E27FC236}">
                  <a16:creationId xmlns="" xmlns:a16="http://schemas.microsoft.com/office/drawing/2014/main" id="{484000D2-AF54-BFDA-34BF-2A4EF8E2D3A9}"/>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95C5454D-C8B2-30D6-CCBD-2C30C4759E0B}"/>
                </a:ext>
              </a:extLst>
            </p:cNvPr>
            <p:cNvSpPr txBox="1"/>
            <p:nvPr/>
          </p:nvSpPr>
          <p:spPr>
            <a:xfrm>
              <a:off x="4100475" y="4311135"/>
              <a:ext cx="4244871" cy="584775"/>
            </a:xfrm>
            <a:prstGeom prst="rect">
              <a:avLst/>
            </a:prstGeom>
            <a:solidFill>
              <a:schemeClr val="bg1"/>
            </a:solidFill>
          </p:spPr>
          <p:txBody>
            <a:bodyPr wrap="square">
              <a:spAutoFit/>
            </a:bodyPr>
            <a:lstStyle/>
            <a:p>
              <a:pPr algn="ctr"/>
              <a:r>
                <a:rPr lang="fr-FR" sz="1600" b="1" dirty="0" smtClean="0">
                  <a:solidFill>
                    <a:srgbClr val="00B050"/>
                  </a:solidFill>
                  <a:cs typeface="Calibri" panose="020F0502020204030204" pitchFamily="34" charset="0"/>
                  <a:sym typeface="Wingdings" panose="05000000000000000000" pitchFamily="2" charset="2"/>
                </a:rPr>
                <a:t>Mobilisation pour les patients en ALD sans médecin traitant</a:t>
              </a:r>
              <a:endParaRPr lang="fr-FR" sz="1600" b="1" dirty="0">
                <a:solidFill>
                  <a:srgbClr val="00B050"/>
                </a:solidFill>
              </a:endParaRPr>
            </a:p>
          </p:txBody>
        </p:sp>
      </p:grpSp>
      <p:sp>
        <p:nvSpPr>
          <p:cNvPr id="23" name="Rectangle 22">
            <a:extLst>
              <a:ext uri="{FF2B5EF4-FFF2-40B4-BE49-F238E27FC236}">
                <a16:creationId xmlns="" xmlns:a16="http://schemas.microsoft.com/office/drawing/2014/main" id="{6116E9CF-4FC0-B03C-BDA0-CD88C1AD51D6}"/>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Rectangle 1"/>
          <p:cNvSpPr/>
          <p:nvPr/>
        </p:nvSpPr>
        <p:spPr>
          <a:xfrm>
            <a:off x="441702" y="1470178"/>
            <a:ext cx="11224098" cy="4385816"/>
          </a:xfrm>
          <a:prstGeom prst="rect">
            <a:avLst/>
          </a:prstGeom>
        </p:spPr>
        <p:txBody>
          <a:bodyPr wrap="square">
            <a:spAutoFit/>
          </a:bodyPr>
          <a:lstStyle/>
          <a:p>
            <a:pPr algn="just">
              <a:lnSpc>
                <a:spcPct val="150000"/>
              </a:lnSpc>
            </a:pPr>
            <a:r>
              <a:rPr lang="fr-FR" b="1" dirty="0" smtClean="0">
                <a:solidFill>
                  <a:srgbClr val="0C419A"/>
                </a:solidFill>
              </a:rPr>
              <a:t>Dans l’objectif de permettre à tous les patients en ALD d’avoir accès à un médecin traitant, les médecins bénéficieront des revalorisations suivantes : </a:t>
            </a:r>
          </a:p>
          <a:p>
            <a:pPr marL="742950" lvl="1" indent="-285750" algn="just">
              <a:lnSpc>
                <a:spcPct val="150000"/>
              </a:lnSpc>
              <a:buFont typeface="Arial" panose="020B0604020202020204" pitchFamily="34" charset="0"/>
              <a:buChar char="•"/>
            </a:pPr>
            <a:r>
              <a:rPr lang="fr-FR" b="1" dirty="0" smtClean="0">
                <a:solidFill>
                  <a:srgbClr val="0C419A"/>
                </a:solidFill>
              </a:rPr>
              <a:t>la majoration de la valorisation des patients ALD de moins de 80 ans à 50€ dans le FPMT;</a:t>
            </a:r>
          </a:p>
          <a:p>
            <a:pPr marL="742950" lvl="1" indent="-285750" algn="just">
              <a:lnSpc>
                <a:spcPct val="150000"/>
              </a:lnSpc>
              <a:buFont typeface="Arial" panose="020B0604020202020204" pitchFamily="34" charset="0"/>
              <a:buChar char="•"/>
            </a:pPr>
            <a:r>
              <a:rPr lang="fr-FR" b="1" dirty="0" smtClean="0">
                <a:solidFill>
                  <a:srgbClr val="0C419A"/>
                </a:solidFill>
              </a:rPr>
              <a:t>D’une consultation à 60€ pour l’inscription d’un nouveau patient en ALD dans leur patientèle médecin traitant.</a:t>
            </a:r>
          </a:p>
          <a:p>
            <a:pPr lvl="1" algn="just">
              <a:lnSpc>
                <a:spcPct val="150000"/>
              </a:lnSpc>
            </a:pPr>
            <a:endParaRPr lang="fr-FR" b="1" dirty="0" smtClean="0">
              <a:solidFill>
                <a:srgbClr val="0C419A"/>
              </a:solidFill>
            </a:endParaRPr>
          </a:p>
          <a:p>
            <a:pPr marL="1588" lvl="1" algn="just">
              <a:lnSpc>
                <a:spcPct val="150000"/>
              </a:lnSpc>
            </a:pPr>
            <a:r>
              <a:rPr lang="fr-FR" b="1" dirty="0" smtClean="0">
                <a:solidFill>
                  <a:srgbClr val="0C419A"/>
                </a:solidFill>
              </a:rPr>
              <a:t>L’assurance maladie en lien avec les acteurs du territoire lancera en mars un plan d’action afin d’accompagner les médecins et les patients ALD dans cette démarche.</a:t>
            </a:r>
          </a:p>
          <a:p>
            <a:pPr marL="742950" lvl="1" indent="-285750" algn="just">
              <a:lnSpc>
                <a:spcPct val="150000"/>
              </a:lnSpc>
              <a:buFont typeface="Arial" panose="020B0604020202020204" pitchFamily="34" charset="0"/>
              <a:buChar char="•"/>
            </a:pPr>
            <a:endParaRPr lang="fr-FR" dirty="0">
              <a:solidFill>
                <a:srgbClr val="0C419A"/>
              </a:solidFill>
            </a:endParaRPr>
          </a:p>
          <a:p>
            <a:pPr marL="285750" indent="-285750">
              <a:buFont typeface="Arial" panose="020B0604020202020204" pitchFamily="34" charset="0"/>
              <a:buChar char="•"/>
            </a:pPr>
            <a:endParaRPr lang="fr-FR" dirty="0">
              <a:solidFill>
                <a:srgbClr val="0C419A"/>
              </a:solidFill>
            </a:endParaRPr>
          </a:p>
          <a:p>
            <a:endParaRPr lang="fr-FR" dirty="0">
              <a:solidFill>
                <a:srgbClr val="0C419A"/>
              </a:solidFill>
            </a:endParaRPr>
          </a:p>
        </p:txBody>
      </p:sp>
    </p:spTree>
    <p:extLst>
      <p:ext uri="{BB962C8B-B14F-4D97-AF65-F5344CB8AC3E}">
        <p14:creationId xmlns:p14="http://schemas.microsoft.com/office/powerpoint/2010/main" val="96095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37DE85B-1319-405F-AE6A-D6F1ABE1F9FC}"/>
              </a:ext>
            </a:extLst>
          </p:cNvPr>
          <p:cNvSpPr>
            <a:spLocks noGrp="1"/>
          </p:cNvSpPr>
          <p:nvPr>
            <p:ph type="body" sz="quarter" idx="27"/>
          </p:nvPr>
        </p:nvSpPr>
        <p:spPr/>
        <p:txBody>
          <a:bodyPr/>
          <a:lstStyle/>
          <a:p>
            <a:endParaRPr lang="fr-FR"/>
          </a:p>
        </p:txBody>
      </p:sp>
      <p:sp>
        <p:nvSpPr>
          <p:cNvPr id="4" name="Text Placeholder 3">
            <a:extLst>
              <a:ext uri="{FF2B5EF4-FFF2-40B4-BE49-F238E27FC236}">
                <a16:creationId xmlns="" xmlns:a16="http://schemas.microsoft.com/office/drawing/2014/main" id="{AEA5C0D5-B54C-498F-BFF2-4B03802EB2CB}"/>
              </a:ext>
            </a:extLst>
          </p:cNvPr>
          <p:cNvSpPr>
            <a:spLocks noGrp="1"/>
          </p:cNvSpPr>
          <p:nvPr>
            <p:ph type="body" sz="quarter" idx="3"/>
          </p:nvPr>
        </p:nvSpPr>
        <p:spPr>
          <a:xfrm>
            <a:off x="1538558" y="3096305"/>
            <a:ext cx="7560000" cy="1692000"/>
          </a:xfrm>
        </p:spPr>
        <p:txBody>
          <a:bodyPr>
            <a:normAutofit/>
          </a:bodyPr>
          <a:lstStyle/>
          <a:p>
            <a:r>
              <a:rPr lang="fr-FR"/>
              <a:t>Les équipes de soins spécialisés</a:t>
            </a:r>
          </a:p>
        </p:txBody>
      </p:sp>
      <p:sp>
        <p:nvSpPr>
          <p:cNvPr id="5" name="Slide Number Placeholder 4">
            <a:extLst>
              <a:ext uri="{FF2B5EF4-FFF2-40B4-BE49-F238E27FC236}">
                <a16:creationId xmlns="" xmlns:a16="http://schemas.microsoft.com/office/drawing/2014/main" id="{C43D0F16-6279-4EB1-A74C-5B1073D81D77}"/>
              </a:ext>
            </a:extLst>
          </p:cNvPr>
          <p:cNvSpPr>
            <a:spLocks noGrp="1"/>
          </p:cNvSpPr>
          <p:nvPr>
            <p:ph type="sldNum" sz="quarter" idx="26"/>
          </p:nvPr>
        </p:nvSpPr>
        <p:spPr/>
        <p:txBody>
          <a:bodyPr/>
          <a:lstStyle/>
          <a:p>
            <a:fld id="{975A587B-5814-4D9B-9598-FE9CB954CB01}" type="slidenum">
              <a:rPr lang="fr-FR" smtClean="0">
                <a:solidFill>
                  <a:srgbClr val="0C419A"/>
                </a:solidFill>
              </a:rPr>
              <a:pPr/>
              <a:t>13</a:t>
            </a:fld>
            <a:endParaRPr lang="fr-FR">
              <a:solidFill>
                <a:srgbClr val="0C419A"/>
              </a:solidFill>
            </a:endParaRPr>
          </a:p>
        </p:txBody>
      </p:sp>
      <p:sp>
        <p:nvSpPr>
          <p:cNvPr id="6" name="Text Placeholder 5">
            <a:extLst>
              <a:ext uri="{FF2B5EF4-FFF2-40B4-BE49-F238E27FC236}">
                <a16:creationId xmlns="" xmlns:a16="http://schemas.microsoft.com/office/drawing/2014/main" id="{5ED09B3F-07A1-4963-AF9F-09A8D3E65B89}"/>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1018422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558374" y="5827271"/>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14</a:t>
            </a:fld>
            <a:endParaRPr lang="fr-FR" sz="1200">
              <a:solidFill>
                <a:srgbClr val="0C419A"/>
              </a:solidFill>
            </a:endParaRPr>
          </a:p>
        </p:txBody>
      </p:sp>
      <p:sp>
        <p:nvSpPr>
          <p:cNvPr id="8" name="Parallelogram 7">
            <a:extLst>
              <a:ext uri="{FF2B5EF4-FFF2-40B4-BE49-F238E27FC236}">
                <a16:creationId xmlns="" xmlns:a16="http://schemas.microsoft.com/office/drawing/2014/main" id="{C377A633-ADAB-AEC0-3C87-146C9ECB37BE}"/>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Equipes de soins spécialisés</a:t>
            </a:r>
          </a:p>
        </p:txBody>
      </p:sp>
      <p:grpSp>
        <p:nvGrpSpPr>
          <p:cNvPr id="2" name="Group 1">
            <a:extLst>
              <a:ext uri="{FF2B5EF4-FFF2-40B4-BE49-F238E27FC236}">
                <a16:creationId xmlns="" xmlns:a16="http://schemas.microsoft.com/office/drawing/2014/main" id="{1F5254C9-3C3A-9941-CC9D-63143AAF567F}"/>
              </a:ext>
            </a:extLst>
          </p:cNvPr>
          <p:cNvGrpSpPr/>
          <p:nvPr/>
        </p:nvGrpSpPr>
        <p:grpSpPr>
          <a:xfrm>
            <a:off x="533948" y="513886"/>
            <a:ext cx="11124103" cy="338554"/>
            <a:chOff x="533948" y="4300363"/>
            <a:chExt cx="11124103" cy="338554"/>
          </a:xfrm>
        </p:grpSpPr>
        <p:cxnSp>
          <p:nvCxnSpPr>
            <p:cNvPr id="4" name="Straight Connector 3">
              <a:extLst>
                <a:ext uri="{FF2B5EF4-FFF2-40B4-BE49-F238E27FC236}">
                  <a16:creationId xmlns="" xmlns:a16="http://schemas.microsoft.com/office/drawing/2014/main" id="{86AD6F38-4974-5421-A1E2-91BF44997DC2}"/>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A733190A-1CCC-5F66-6D72-46068682FFFC}"/>
                </a:ext>
              </a:extLst>
            </p:cNvPr>
            <p:cNvSpPr txBox="1"/>
            <p:nvPr/>
          </p:nvSpPr>
          <p:spPr>
            <a:xfrm>
              <a:off x="3576001" y="4300363"/>
              <a:ext cx="5039999" cy="338554"/>
            </a:xfrm>
            <a:prstGeom prst="rect">
              <a:avLst/>
            </a:prstGeom>
            <a:solidFill>
              <a:schemeClr val="bg1"/>
            </a:solidFill>
          </p:spPr>
          <p:txBody>
            <a:bodyPr wrap="square">
              <a:spAutoFit/>
            </a:bodyPr>
            <a:lstStyle/>
            <a:p>
              <a:pPr algn="ctr"/>
              <a:r>
                <a:rPr lang="fr-FR" sz="1600" b="1">
                  <a:solidFill>
                    <a:srgbClr val="00B050"/>
                  </a:solidFill>
                </a:rPr>
                <a:t>Les critères conditionnels à la création d’une ESS</a:t>
              </a:r>
            </a:p>
          </p:txBody>
        </p:sp>
      </p:grpSp>
      <p:grpSp>
        <p:nvGrpSpPr>
          <p:cNvPr id="37" name="Group 36">
            <a:extLst>
              <a:ext uri="{FF2B5EF4-FFF2-40B4-BE49-F238E27FC236}">
                <a16:creationId xmlns="" xmlns:a16="http://schemas.microsoft.com/office/drawing/2014/main" id="{45B2BF07-F0CF-3658-5331-E29A5D74EEDF}"/>
              </a:ext>
            </a:extLst>
          </p:cNvPr>
          <p:cNvGrpSpPr/>
          <p:nvPr/>
        </p:nvGrpSpPr>
        <p:grpSpPr>
          <a:xfrm>
            <a:off x="533948" y="4830591"/>
            <a:ext cx="11124103" cy="338554"/>
            <a:chOff x="533948" y="4311136"/>
            <a:chExt cx="11124103" cy="338554"/>
          </a:xfrm>
        </p:grpSpPr>
        <p:cxnSp>
          <p:nvCxnSpPr>
            <p:cNvPr id="38" name="Straight Connector 37">
              <a:extLst>
                <a:ext uri="{FF2B5EF4-FFF2-40B4-BE49-F238E27FC236}">
                  <a16:creationId xmlns="" xmlns:a16="http://schemas.microsoft.com/office/drawing/2014/main" id="{8D80E7A6-B697-E509-5763-9416A4DEA6CE}"/>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id="{6C43B24B-7240-0A2D-4775-9B0336E2F6CA}"/>
                </a:ext>
              </a:extLst>
            </p:cNvPr>
            <p:cNvSpPr txBox="1"/>
            <p:nvPr/>
          </p:nvSpPr>
          <p:spPr>
            <a:xfrm>
              <a:off x="4761174" y="4311136"/>
              <a:ext cx="2669651" cy="338554"/>
            </a:xfrm>
            <a:prstGeom prst="rect">
              <a:avLst/>
            </a:prstGeom>
            <a:solidFill>
              <a:schemeClr val="bg1"/>
            </a:solidFill>
          </p:spPr>
          <p:txBody>
            <a:bodyPr wrap="square">
              <a:spAutoFit/>
            </a:bodyPr>
            <a:lstStyle/>
            <a:p>
              <a:pPr algn="ctr"/>
              <a:r>
                <a:rPr lang="fr-FR" sz="1600" b="1">
                  <a:solidFill>
                    <a:srgbClr val="00B050"/>
                  </a:solidFill>
                </a:rPr>
                <a:t>Le financement de l’ESS</a:t>
              </a:r>
            </a:p>
          </p:txBody>
        </p:sp>
      </p:grpSp>
      <p:sp>
        <p:nvSpPr>
          <p:cNvPr id="3" name="Rectangle 2">
            <a:extLst>
              <a:ext uri="{FF2B5EF4-FFF2-40B4-BE49-F238E27FC236}">
                <a16:creationId xmlns="" xmlns:a16="http://schemas.microsoft.com/office/drawing/2014/main" id="{F755B78C-7875-8066-3F14-0F69C477B224}"/>
              </a:ext>
            </a:extLst>
          </p:cNvPr>
          <p:cNvSpPr/>
          <p:nvPr/>
        </p:nvSpPr>
        <p:spPr>
          <a:xfrm>
            <a:off x="533948" y="850009"/>
            <a:ext cx="11224098" cy="3924151"/>
          </a:xfrm>
          <a:prstGeom prst="rect">
            <a:avLst/>
          </a:prstGeom>
        </p:spPr>
        <p:txBody>
          <a:bodyPr wrap="square">
            <a:spAutoFit/>
          </a:bodyPr>
          <a:lstStyle/>
          <a:p>
            <a:pPr algn="just"/>
            <a:r>
              <a:rPr lang="fr-FR" sz="1600" b="1" dirty="0">
                <a:solidFill>
                  <a:srgbClr val="0C419A"/>
                </a:solidFill>
              </a:rPr>
              <a:t>Pour bénéficier des financements prévues par la présente convention, les ESS doivent respecter les conditions suivantes. </a:t>
            </a:r>
          </a:p>
          <a:p>
            <a:pPr algn="just"/>
            <a:endParaRPr lang="fr-FR" sz="1600" b="1" dirty="0">
              <a:solidFill>
                <a:srgbClr val="0C419A"/>
              </a:solidFill>
            </a:endParaRPr>
          </a:p>
          <a:p>
            <a:pPr marL="285750" indent="-285750" algn="just">
              <a:spcBef>
                <a:spcPts val="600"/>
              </a:spcBef>
              <a:buFont typeface="Arial" panose="020B0604020202020204" pitchFamily="34" charset="0"/>
              <a:buChar char="•"/>
            </a:pPr>
            <a:r>
              <a:rPr lang="fr-FR" sz="1600" b="1" dirty="0">
                <a:solidFill>
                  <a:srgbClr val="0C419A"/>
                </a:solidFill>
              </a:rPr>
              <a:t>Périmètre géographique : </a:t>
            </a:r>
            <a:r>
              <a:rPr lang="fr-FR" sz="1600" dirty="0">
                <a:solidFill>
                  <a:srgbClr val="0C419A"/>
                </a:solidFill>
              </a:rPr>
              <a:t>l’ESS doit couvrir un périmètre continu géographique, a minima, départemental (avec une cible régionale pour les ESS arrivées à maturité), non déjà couvert par une ESS de la même spécialité, sur lequel sont présents au moins 10 médecins de la spécialité concernée ; </a:t>
            </a:r>
          </a:p>
          <a:p>
            <a:pPr marL="285750" indent="-285750" algn="just">
              <a:spcBef>
                <a:spcPts val="600"/>
              </a:spcBef>
              <a:buFont typeface="Arial" panose="020B0604020202020204" pitchFamily="34" charset="0"/>
              <a:buChar char="•"/>
            </a:pPr>
            <a:r>
              <a:rPr lang="fr-FR" sz="1600" b="1" dirty="0">
                <a:solidFill>
                  <a:srgbClr val="0C419A"/>
                </a:solidFill>
              </a:rPr>
              <a:t>Seuil minimal d’adhérents à l’ESS </a:t>
            </a:r>
            <a:r>
              <a:rPr lang="fr-FR" sz="1600" dirty="0">
                <a:solidFill>
                  <a:srgbClr val="0C419A"/>
                </a:solidFill>
              </a:rPr>
              <a:t>: l’ESS doit réunir au moins 20% des </a:t>
            </a:r>
            <a:r>
              <a:rPr lang="fr-FR" sz="1600" dirty="0" smtClean="0">
                <a:solidFill>
                  <a:srgbClr val="0C419A"/>
                </a:solidFill>
              </a:rPr>
              <a:t>professionnels, l’ESS </a:t>
            </a:r>
            <a:r>
              <a:rPr lang="fr-FR" sz="1600" dirty="0">
                <a:solidFill>
                  <a:srgbClr val="0C419A"/>
                </a:solidFill>
              </a:rPr>
              <a:t>doit avoir une cible d’intégration de la quasi-totalité des spécialistes de la spécialité concernée présents sur son territoire ; </a:t>
            </a:r>
          </a:p>
          <a:p>
            <a:pPr marL="285750" indent="-285750" algn="just">
              <a:spcBef>
                <a:spcPts val="600"/>
              </a:spcBef>
              <a:buFont typeface="Arial" panose="020B0604020202020204" pitchFamily="34" charset="0"/>
              <a:buChar char="•"/>
            </a:pPr>
            <a:r>
              <a:rPr lang="fr-FR" sz="1600" b="1" dirty="0">
                <a:solidFill>
                  <a:srgbClr val="0C419A"/>
                </a:solidFill>
              </a:rPr>
              <a:t>Articulation avec CPTS / DAC</a:t>
            </a:r>
            <a:r>
              <a:rPr lang="fr-FR" sz="1600" dirty="0">
                <a:solidFill>
                  <a:srgbClr val="0C419A"/>
                </a:solidFill>
              </a:rPr>
              <a:t> : l’ESS doit collaborer avec les CPTS et les DAC de son territoire ; </a:t>
            </a:r>
          </a:p>
          <a:p>
            <a:pPr marL="285750" indent="-285750" algn="just">
              <a:spcBef>
                <a:spcPts val="600"/>
              </a:spcBef>
              <a:buFont typeface="Arial" panose="020B0604020202020204" pitchFamily="34" charset="0"/>
              <a:buChar char="•"/>
            </a:pPr>
            <a:r>
              <a:rPr lang="fr-FR" sz="1600" b="1" dirty="0">
                <a:solidFill>
                  <a:srgbClr val="0C419A"/>
                </a:solidFill>
              </a:rPr>
              <a:t>Périmètre médical </a:t>
            </a:r>
            <a:r>
              <a:rPr lang="fr-FR" sz="1600" dirty="0">
                <a:solidFill>
                  <a:srgbClr val="0C419A"/>
                </a:solidFill>
              </a:rPr>
              <a:t>: l’ESS doit traiter de l’ensemble des problématiques liées à une spécialité médicale et non à une seule pathologie ; </a:t>
            </a:r>
          </a:p>
          <a:p>
            <a:pPr marL="285750" indent="-285750" algn="just">
              <a:spcBef>
                <a:spcPts val="600"/>
              </a:spcBef>
              <a:buFont typeface="Arial" panose="020B0604020202020204" pitchFamily="34" charset="0"/>
              <a:buChar char="•"/>
            </a:pPr>
            <a:r>
              <a:rPr lang="fr-FR" sz="1600" b="1" dirty="0">
                <a:solidFill>
                  <a:srgbClr val="0C419A"/>
                </a:solidFill>
              </a:rPr>
              <a:t>Intégration des paramédicaux </a:t>
            </a:r>
            <a:r>
              <a:rPr lang="fr-FR" sz="1600" dirty="0">
                <a:solidFill>
                  <a:srgbClr val="0C419A"/>
                </a:solidFill>
              </a:rPr>
              <a:t>: l’ESS doit garantir l’ouverture de ses prestations aux professionnels paramédicaux du territoire ; </a:t>
            </a:r>
            <a:r>
              <a:rPr lang="fr-FR" sz="1600" b="1" dirty="0">
                <a:solidFill>
                  <a:srgbClr val="0C419A"/>
                </a:solidFill>
              </a:rPr>
              <a:t>Intégration des professionnels hospitaliers </a:t>
            </a:r>
            <a:r>
              <a:rPr lang="fr-FR" sz="1600" dirty="0">
                <a:solidFill>
                  <a:srgbClr val="0C419A"/>
                </a:solidFill>
              </a:rPr>
              <a:t>: l’ESS doit collaborer avec les professionnels hospitaliers et formaliser ses liens avec l’hôpital en particulier pour l’organisation de la prise en charge des soins non programmés</a:t>
            </a:r>
            <a:r>
              <a:rPr lang="fr-FR" sz="1400" dirty="0">
                <a:solidFill>
                  <a:srgbClr val="0C419A"/>
                </a:solidFill>
              </a:rPr>
              <a:t>. </a:t>
            </a:r>
          </a:p>
        </p:txBody>
      </p:sp>
      <p:sp>
        <p:nvSpPr>
          <p:cNvPr id="9" name="Rectangle 8">
            <a:extLst>
              <a:ext uri="{FF2B5EF4-FFF2-40B4-BE49-F238E27FC236}">
                <a16:creationId xmlns="" xmlns:a16="http://schemas.microsoft.com/office/drawing/2014/main" id="{703253BE-A440-0C68-E596-546860BBB489}"/>
              </a:ext>
            </a:extLst>
          </p:cNvPr>
          <p:cNvSpPr/>
          <p:nvPr/>
        </p:nvSpPr>
        <p:spPr>
          <a:xfrm>
            <a:off x="533948" y="5221598"/>
            <a:ext cx="11224098" cy="1569660"/>
          </a:xfrm>
          <a:prstGeom prst="rect">
            <a:avLst/>
          </a:prstGeom>
          <a:noFill/>
        </p:spPr>
        <p:txBody>
          <a:bodyPr wrap="square">
            <a:spAutoFit/>
          </a:bodyPr>
          <a:lstStyle/>
          <a:p>
            <a:pPr algn="just"/>
            <a:r>
              <a:rPr lang="fr-FR" sz="1600" b="1" dirty="0">
                <a:solidFill>
                  <a:srgbClr val="0C419A"/>
                </a:solidFill>
              </a:rPr>
              <a:t>Le financement d’une ESS s’effectue selon deux dotations.</a:t>
            </a:r>
          </a:p>
          <a:p>
            <a:pPr algn="just"/>
            <a:r>
              <a:rPr lang="fr-FR" sz="1600" b="1" dirty="0">
                <a:solidFill>
                  <a:srgbClr val="0C419A"/>
                </a:solidFill>
              </a:rPr>
              <a:t> </a:t>
            </a:r>
          </a:p>
          <a:p>
            <a:pPr marL="285750" indent="-285750" algn="just">
              <a:buFont typeface="Arial" panose="020B0604020202020204" pitchFamily="34" charset="0"/>
              <a:buChar char="•"/>
            </a:pPr>
            <a:r>
              <a:rPr lang="fr-FR" sz="1600" b="1" dirty="0">
                <a:solidFill>
                  <a:srgbClr val="0C419A"/>
                </a:solidFill>
              </a:rPr>
              <a:t>Une dotation de démarrage  : </a:t>
            </a:r>
            <a:r>
              <a:rPr lang="fr-FR" sz="1600" dirty="0">
                <a:solidFill>
                  <a:srgbClr val="0C419A"/>
                </a:solidFill>
              </a:rPr>
              <a:t>ce financement d’un montant de 80 000 euros est versé dès lors que le projet de santé de l’ESS est validé ;</a:t>
            </a:r>
          </a:p>
          <a:p>
            <a:pPr marL="285750" indent="-285750" algn="just">
              <a:buFont typeface="Arial" panose="020B0604020202020204" pitchFamily="34" charset="0"/>
              <a:buChar char="•"/>
            </a:pPr>
            <a:r>
              <a:rPr lang="fr-FR" sz="1600" b="1" dirty="0">
                <a:solidFill>
                  <a:srgbClr val="0C419A"/>
                </a:solidFill>
              </a:rPr>
              <a:t>Des dotations annuelles de fonctionnement  : </a:t>
            </a:r>
            <a:r>
              <a:rPr lang="fr-FR" sz="1600" dirty="0">
                <a:solidFill>
                  <a:srgbClr val="0C419A"/>
                </a:solidFill>
              </a:rPr>
              <a:t>ce financement d’un montant de 60 000 euros est versé tous les ans à compter de la 2ème année. </a:t>
            </a:r>
          </a:p>
        </p:txBody>
      </p:sp>
    </p:spTree>
    <p:extLst>
      <p:ext uri="{BB962C8B-B14F-4D97-AF65-F5344CB8AC3E}">
        <p14:creationId xmlns:p14="http://schemas.microsoft.com/office/powerpoint/2010/main" val="421869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15</a:t>
            </a:fld>
            <a:endParaRPr lang="fr-FR" sz="1200">
              <a:solidFill>
                <a:srgbClr val="0C419A"/>
              </a:solidFill>
            </a:endParaRPr>
          </a:p>
        </p:txBody>
      </p:sp>
      <p:graphicFrame>
        <p:nvGraphicFramePr>
          <p:cNvPr id="3" name="Table 2">
            <a:extLst>
              <a:ext uri="{FF2B5EF4-FFF2-40B4-BE49-F238E27FC236}">
                <a16:creationId xmlns="" xmlns:a16="http://schemas.microsoft.com/office/drawing/2014/main" id="{F3CC81BC-1901-60E7-7EEC-03ED9AD57BB7}"/>
              </a:ext>
            </a:extLst>
          </p:cNvPr>
          <p:cNvGraphicFramePr>
            <a:graphicFrameLocks noGrp="1"/>
          </p:cNvGraphicFramePr>
          <p:nvPr>
            <p:extLst>
              <p:ext uri="{D42A27DB-BD31-4B8C-83A1-F6EECF244321}">
                <p14:modId xmlns:p14="http://schemas.microsoft.com/office/powerpoint/2010/main" val="3613445432"/>
              </p:ext>
            </p:extLst>
          </p:nvPr>
        </p:nvGraphicFramePr>
        <p:xfrm>
          <a:off x="303620" y="589268"/>
          <a:ext cx="11584760" cy="6071591"/>
        </p:xfrm>
        <a:graphic>
          <a:graphicData uri="http://schemas.openxmlformats.org/drawingml/2006/table">
            <a:tbl>
              <a:tblPr firstRow="1" firstCol="1" bandRow="1">
                <a:tableStyleId>{5C22544A-7EE6-4342-B048-85BDC9FD1C3A}</a:tableStyleId>
              </a:tblPr>
              <a:tblGrid>
                <a:gridCol w="2812559">
                  <a:extLst>
                    <a:ext uri="{9D8B030D-6E8A-4147-A177-3AD203B41FA5}">
                      <a16:colId xmlns="" xmlns:a16="http://schemas.microsoft.com/office/drawing/2014/main" val="580962590"/>
                    </a:ext>
                  </a:extLst>
                </a:gridCol>
                <a:gridCol w="8772201">
                  <a:extLst>
                    <a:ext uri="{9D8B030D-6E8A-4147-A177-3AD203B41FA5}">
                      <a16:colId xmlns="" xmlns:a16="http://schemas.microsoft.com/office/drawing/2014/main" val="4213911684"/>
                    </a:ext>
                  </a:extLst>
                </a:gridCol>
              </a:tblGrid>
              <a:tr h="195092">
                <a:tc>
                  <a:txBody>
                    <a:bodyPr/>
                    <a:lstStyle/>
                    <a:p>
                      <a:pPr marL="457200" algn="ctr">
                        <a:lnSpc>
                          <a:spcPct val="107000"/>
                        </a:lnSpc>
                      </a:pPr>
                      <a:r>
                        <a:rPr lang="fr-FR" sz="1200">
                          <a:effectLst/>
                        </a:rPr>
                        <a:t>Missions de l’ESS</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40338" marR="40338" marT="0" marB="0" anchor="ctr">
                    <a:solidFill>
                      <a:schemeClr val="tx1"/>
                    </a:solidFill>
                  </a:tcPr>
                </a:tc>
                <a:tc>
                  <a:txBody>
                    <a:bodyPr/>
                    <a:lstStyle/>
                    <a:p>
                      <a:pPr marL="457200" algn="ctr">
                        <a:lnSpc>
                          <a:spcPct val="107000"/>
                        </a:lnSpc>
                        <a:spcAft>
                          <a:spcPts val="800"/>
                        </a:spcAft>
                      </a:pPr>
                      <a:r>
                        <a:rPr lang="fr-FR" sz="1200" u="none">
                          <a:effectLst/>
                        </a:rPr>
                        <a:t>Activités</a:t>
                      </a:r>
                      <a:r>
                        <a:rPr lang="fr-FR" sz="1200">
                          <a:effectLst/>
                        </a:rPr>
                        <a:t> de l’ESS</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40338" marR="40338" marT="0" marB="0" anchor="ctr">
                    <a:solidFill>
                      <a:schemeClr val="tx1"/>
                    </a:solidFill>
                  </a:tcPr>
                </a:tc>
                <a:extLst>
                  <a:ext uri="{0D108BD9-81ED-4DB2-BD59-A6C34878D82A}">
                    <a16:rowId xmlns="" xmlns:a16="http://schemas.microsoft.com/office/drawing/2014/main" val="903871463"/>
                  </a:ext>
                </a:extLst>
              </a:tr>
              <a:tr h="1136996">
                <a:tc>
                  <a:txBody>
                    <a:bodyPr/>
                    <a:lstStyle/>
                    <a:p>
                      <a:pPr algn="ctr">
                        <a:lnSpc>
                          <a:spcPct val="107000"/>
                        </a:lnSpc>
                        <a:spcAft>
                          <a:spcPts val="800"/>
                        </a:spcAft>
                      </a:pPr>
                      <a:r>
                        <a:rPr lang="fr-FR" sz="1200">
                          <a:effectLst/>
                        </a:rPr>
                        <a:t>Améliorer l’égal accès aux soins de spécialité en termes géographique et financier</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40338" marR="40338" marT="0" marB="0" anchor="ctr">
                    <a:solidFill>
                      <a:schemeClr val="tx1">
                        <a:lumMod val="60000"/>
                        <a:lumOff val="40000"/>
                      </a:schemeClr>
                    </a:solidFill>
                  </a:tcPr>
                </a:tc>
                <a:tc>
                  <a:txBody>
                    <a:bodyPr/>
                    <a:lstStyle/>
                    <a:p>
                      <a:pPr marL="216000" lvl="0" indent="-216000" algn="just">
                        <a:lnSpc>
                          <a:spcPct val="100000"/>
                        </a:lnSpc>
                        <a:buFont typeface="Symbol" panose="05050102010706020507" pitchFamily="18" charset="2"/>
                        <a:buChar char=""/>
                      </a:pPr>
                      <a:r>
                        <a:rPr lang="fr-FR" sz="1200" b="1">
                          <a:effectLst/>
                        </a:rPr>
                        <a:t>Contribuer au déploiement des consultations avancées pour les soins de leur spécialité notamment dans les ZIP </a:t>
                      </a:r>
                    </a:p>
                    <a:p>
                      <a:pPr marL="216000" lvl="0" indent="-216000" algn="just">
                        <a:lnSpc>
                          <a:spcPct val="100000"/>
                        </a:lnSpc>
                        <a:buFont typeface="Symbol" panose="05050102010706020507" pitchFamily="18" charset="2"/>
                        <a:buChar char=""/>
                      </a:pPr>
                      <a:r>
                        <a:rPr lang="fr-FR" sz="1200" b="1">
                          <a:effectLst/>
                        </a:rPr>
                        <a:t>Proposer une organisation permettant de donner un accès direct à un avis spécialisé ponctuel pour les médecins du territoire et leurs patients dans des délais réduits sous la forme de téléexpertise, téléconsultation ou de consultation en présentiel)</a:t>
                      </a:r>
                    </a:p>
                    <a:p>
                      <a:pPr marL="216000" lvl="0" indent="-216000" algn="just">
                        <a:lnSpc>
                          <a:spcPct val="100000"/>
                        </a:lnSpc>
                        <a:buFont typeface="Symbol" panose="05050102010706020507" pitchFamily="18" charset="2"/>
                        <a:buChar char=""/>
                      </a:pPr>
                      <a:r>
                        <a:rPr lang="fr-FR" sz="1200" b="1">
                          <a:effectLst/>
                        </a:rPr>
                        <a:t>Le cas échéant, contribuer à l’organisation des soins non programmés de leur spécialité , en lien avec les CPTS de leur territoire</a:t>
                      </a:r>
                    </a:p>
                    <a:p>
                      <a:pPr marL="216000" lvl="0" indent="-216000" algn="just">
                        <a:lnSpc>
                          <a:spcPct val="100000"/>
                        </a:lnSpc>
                        <a:buFont typeface="Symbol" panose="05050102010706020507" pitchFamily="18" charset="2"/>
                        <a:buChar char=""/>
                      </a:pPr>
                      <a:r>
                        <a:rPr lang="fr-FR" sz="1200" b="1">
                          <a:effectLst/>
                        </a:rPr>
                        <a:t>Déterminer les modalités de participation des spécialistes du territoire à la permanence des soins</a:t>
                      </a:r>
                    </a:p>
                  </a:txBody>
                  <a:tcPr marL="40338" marR="40338" marT="0" marB="0" anchor="ctr"/>
                </a:tc>
                <a:extLst>
                  <a:ext uri="{0D108BD9-81ED-4DB2-BD59-A6C34878D82A}">
                    <a16:rowId xmlns="" xmlns:a16="http://schemas.microsoft.com/office/drawing/2014/main" val="2042562212"/>
                  </a:ext>
                </a:extLst>
              </a:tr>
              <a:tr h="852747">
                <a:tc>
                  <a:txBody>
                    <a:bodyPr/>
                    <a:lstStyle/>
                    <a:p>
                      <a:pPr algn="ctr">
                        <a:lnSpc>
                          <a:spcPct val="107000"/>
                        </a:lnSpc>
                        <a:spcAft>
                          <a:spcPts val="800"/>
                        </a:spcAft>
                      </a:pPr>
                      <a:r>
                        <a:rPr lang="fr-FR" sz="1200">
                          <a:effectLst/>
                        </a:rPr>
                        <a:t>Coordonner et sécuriser les prises en charge dans une logique « parcours »</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40338" marR="40338" marT="0" marB="0" anchor="ctr">
                    <a:solidFill>
                      <a:schemeClr val="tx1">
                        <a:lumMod val="60000"/>
                        <a:lumOff val="40000"/>
                      </a:schemeClr>
                    </a:solidFill>
                  </a:tcPr>
                </a:tc>
                <a:tc>
                  <a:txBody>
                    <a:bodyPr/>
                    <a:lstStyle/>
                    <a:p>
                      <a:pPr marL="216000" lvl="0" indent="-216000" algn="just">
                        <a:lnSpc>
                          <a:spcPct val="100000"/>
                        </a:lnSpc>
                        <a:buFont typeface="Symbol" panose="05050102010706020507" pitchFamily="18" charset="2"/>
                        <a:buChar char=""/>
                      </a:pPr>
                      <a:r>
                        <a:rPr lang="fr-FR" sz="1200" b="1">
                          <a:effectLst/>
                        </a:rPr>
                        <a:t>Faciliter la collaboration entre acteurs du 1er, 2e et 3° recours ainsi que la gradation des soins au sein de la spécialité notamment la mise en place de parcours de soins spécialisés sur certaines pathologies et l’élaboration des protocoles et arbres décisionnels … </a:t>
                      </a:r>
                    </a:p>
                    <a:p>
                      <a:pPr marL="216000" lvl="0" indent="-216000" algn="just">
                        <a:lnSpc>
                          <a:spcPct val="100000"/>
                        </a:lnSpc>
                        <a:buFont typeface="Symbol" panose="05050102010706020507" pitchFamily="18" charset="2"/>
                        <a:buChar char=""/>
                      </a:pPr>
                      <a:r>
                        <a:rPr lang="fr-FR" sz="1200" b="1">
                          <a:effectLst/>
                        </a:rPr>
                        <a:t>Accompagner le virage ambulatoire des établissements hospitaliers notamment par la participation à l’organisation des sorties d’hospitalisation </a:t>
                      </a:r>
                    </a:p>
                    <a:p>
                      <a:pPr marL="216000" lvl="0" indent="-216000" algn="just">
                        <a:lnSpc>
                          <a:spcPct val="100000"/>
                        </a:lnSpc>
                        <a:buFont typeface="Symbol" panose="05050102010706020507" pitchFamily="18" charset="2"/>
                        <a:buChar char=""/>
                      </a:pPr>
                      <a:r>
                        <a:rPr lang="fr-FR" sz="1200" b="1">
                          <a:effectLst/>
                        </a:rPr>
                        <a:t>Faciliter la pratique des téléconsultations, de la téléexpertise et de la télésurveillance</a:t>
                      </a:r>
                    </a:p>
                  </a:txBody>
                  <a:tcPr marL="40338" marR="40338" marT="0" marB="0" anchor="ctr"/>
                </a:tc>
                <a:extLst>
                  <a:ext uri="{0D108BD9-81ED-4DB2-BD59-A6C34878D82A}">
                    <a16:rowId xmlns="" xmlns:a16="http://schemas.microsoft.com/office/drawing/2014/main" val="897728833"/>
                  </a:ext>
                </a:extLst>
              </a:tr>
              <a:tr h="743382">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200" b="1" kern="1200">
                          <a:solidFill>
                            <a:schemeClr val="tx1"/>
                          </a:solidFill>
                          <a:effectLst/>
                          <a:latin typeface="+mn-lt"/>
                          <a:ea typeface="+mn-ea"/>
                          <a:cs typeface="+mn-cs"/>
                        </a:rPr>
                        <a:t>Proposer des lieux d’accueil et de formation pour les professionnels de santé</a:t>
                      </a:r>
                    </a:p>
                  </a:txBody>
                  <a:tcPr marL="40338" marR="40338" marT="0" marB="0" anchor="ctr">
                    <a:solidFill>
                      <a:srgbClr val="BCEDFF"/>
                    </a:solidFill>
                  </a:tcPr>
                </a:tc>
                <a:tc>
                  <a:txBody>
                    <a:bodyPr/>
                    <a:lstStyle/>
                    <a:p>
                      <a:pPr marL="216000" lvl="0" indent="-216000" algn="just">
                        <a:lnSpc>
                          <a:spcPct val="100000"/>
                        </a:lnSpc>
                        <a:buFont typeface="Symbol" panose="05050102010706020507" pitchFamily="18" charset="2"/>
                        <a:buChar char=""/>
                      </a:pPr>
                      <a:r>
                        <a:rPr lang="fr-FR" sz="1200" b="1">
                          <a:effectLst/>
                        </a:rPr>
                        <a:t>Organiser l’accueil des stagiaires et les programmes de formation en lien avec les organismes agrées </a:t>
                      </a:r>
                    </a:p>
                    <a:p>
                      <a:pPr marL="216000" lvl="0" indent="-216000" algn="just">
                        <a:lnSpc>
                          <a:spcPct val="100000"/>
                        </a:lnSpc>
                        <a:buFont typeface="Symbol" panose="05050102010706020507" pitchFamily="18" charset="2"/>
                        <a:buChar char=""/>
                      </a:pPr>
                      <a:r>
                        <a:rPr lang="fr-FR" sz="1200" b="1">
                          <a:effectLst/>
                        </a:rPr>
                        <a:t>Développer des programmes d’échanges de pratiques entre professionnels de santé de ville de premier et de second recours (RCP, staffs des équipes soignantes…)</a:t>
                      </a:r>
                    </a:p>
                    <a:p>
                      <a:pPr marL="216000" lvl="0" indent="-216000" algn="just">
                        <a:lnSpc>
                          <a:spcPct val="100000"/>
                        </a:lnSpc>
                        <a:buFont typeface="Symbol" panose="05050102010706020507" pitchFamily="18" charset="2"/>
                        <a:buChar char=""/>
                      </a:pPr>
                      <a:r>
                        <a:rPr lang="fr-FR" sz="1200" b="1">
                          <a:effectLst/>
                        </a:rPr>
                        <a:t>Favoriser la participation des professionnels de santé aux programmes de formation continue réalisés par les organismes habilités</a:t>
                      </a:r>
                    </a:p>
                  </a:txBody>
                  <a:tcPr marL="40338" marR="40338" marT="0" marB="0" anchor="ctr"/>
                </a:tc>
                <a:extLst>
                  <a:ext uri="{0D108BD9-81ED-4DB2-BD59-A6C34878D82A}">
                    <a16:rowId xmlns="" xmlns:a16="http://schemas.microsoft.com/office/drawing/2014/main" val="1562569255"/>
                  </a:ext>
                </a:extLst>
              </a:tr>
              <a:tr h="743382">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200">
                          <a:solidFill>
                            <a:schemeClr val="tx1"/>
                          </a:solidFill>
                          <a:effectLst/>
                        </a:rPr>
                        <a:t>Promouvoir et soutenir les politiques de santé publique</a:t>
                      </a:r>
                      <a:endParaRPr lang="fr-FR"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0338" marR="40338" marT="0" marB="0" anchor="ctr">
                    <a:solidFill>
                      <a:schemeClr val="tx2">
                        <a:lumMod val="20000"/>
                        <a:lumOff val="80000"/>
                      </a:schemeClr>
                    </a:solidFill>
                  </a:tcPr>
                </a:tc>
                <a:tc>
                  <a:txBody>
                    <a:bodyPr/>
                    <a:lstStyle/>
                    <a:p>
                      <a:pPr marL="216000" lvl="0" indent="-216000" algn="just">
                        <a:lnSpc>
                          <a:spcPct val="100000"/>
                        </a:lnSpc>
                        <a:buFont typeface="Symbol" panose="05050102010706020507" pitchFamily="18" charset="2"/>
                        <a:buChar char=""/>
                      </a:pPr>
                      <a:r>
                        <a:rPr lang="fr-FR" sz="1200" b="1">
                          <a:effectLst/>
                        </a:rPr>
                        <a:t>Relayer les campagnes nationales / régionales / territoriales de santé publique, de prévention et de promotion de la santé </a:t>
                      </a:r>
                    </a:p>
                    <a:p>
                      <a:pPr marL="216000" lvl="0" indent="-216000" algn="just">
                        <a:lnSpc>
                          <a:spcPct val="100000"/>
                        </a:lnSpc>
                        <a:buFont typeface="Symbol" panose="05050102010706020507" pitchFamily="18" charset="2"/>
                        <a:buChar char=""/>
                      </a:pPr>
                      <a:r>
                        <a:rPr lang="fr-FR" sz="1200" b="1">
                          <a:effectLst/>
                        </a:rPr>
                        <a:t>Mettre en place leurs propres campagnes de prévention, de dépistage et de santé publique </a:t>
                      </a:r>
                    </a:p>
                  </a:txBody>
                  <a:tcPr marL="40338" marR="40338" marT="0" marB="0" anchor="ctr"/>
                </a:tc>
                <a:extLst>
                  <a:ext uri="{0D108BD9-81ED-4DB2-BD59-A6C34878D82A}">
                    <a16:rowId xmlns="" xmlns:a16="http://schemas.microsoft.com/office/drawing/2014/main" val="97465911"/>
                  </a:ext>
                </a:extLst>
              </a:tr>
              <a:tr h="852747">
                <a:tc>
                  <a:txBody>
                    <a:bodyPr/>
                    <a:lstStyle/>
                    <a:p>
                      <a:pPr algn="ctr">
                        <a:lnSpc>
                          <a:spcPct val="107000"/>
                        </a:lnSpc>
                        <a:spcAft>
                          <a:spcPts val="800"/>
                        </a:spcAft>
                      </a:pPr>
                      <a:r>
                        <a:rPr lang="fr-FR" sz="1200" b="1" kern="1200">
                          <a:solidFill>
                            <a:schemeClr val="tx1"/>
                          </a:solidFill>
                          <a:effectLst/>
                          <a:latin typeface="+mn-lt"/>
                          <a:ea typeface="+mn-ea"/>
                          <a:cs typeface="+mn-cs"/>
                        </a:rPr>
                        <a:t>Expérimenter et promouvoir de nouveaux modes de prise en charge</a:t>
                      </a:r>
                    </a:p>
                  </a:txBody>
                  <a:tcPr marL="40338" marR="40338" marT="0" marB="0" anchor="ctr">
                    <a:solidFill>
                      <a:schemeClr val="tx2">
                        <a:lumMod val="20000"/>
                        <a:lumOff val="80000"/>
                      </a:schemeClr>
                    </a:solidFill>
                  </a:tcPr>
                </a:tc>
                <a:tc>
                  <a:txBody>
                    <a:bodyPr/>
                    <a:lstStyle/>
                    <a:p>
                      <a:pPr marL="216000" marR="0" lvl="0" indent="-2160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1200" b="1" kern="1200">
                          <a:solidFill>
                            <a:schemeClr val="tx1"/>
                          </a:solidFill>
                          <a:effectLst/>
                          <a:latin typeface="+mn-lt"/>
                          <a:ea typeface="+mn-ea"/>
                          <a:cs typeface="+mn-cs"/>
                        </a:rPr>
                        <a:t>Organiser la sensibilisation des médecins du territoires à la primo-prescription en médecine de ville des biothérapies et/ou l’accès précoce à de nouveaux médicaments et/ou de nouvelles stratégies thérapeutiques</a:t>
                      </a:r>
                    </a:p>
                    <a:p>
                      <a:pPr marL="216000" marR="0" lvl="0" indent="-2160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1200" b="1" kern="1200">
                          <a:solidFill>
                            <a:schemeClr val="tx1"/>
                          </a:solidFill>
                          <a:effectLst/>
                          <a:latin typeface="+mn-lt"/>
                          <a:ea typeface="+mn-ea"/>
                          <a:cs typeface="+mn-cs"/>
                        </a:rPr>
                        <a:t>Contribuer à l’évaluation et au déploiement d’innovations (ex : « thérapies digitales », objets connectés…) </a:t>
                      </a:r>
                    </a:p>
                    <a:p>
                      <a:pPr marL="216000" marR="0" lvl="0" indent="-2160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1200" b="1" kern="1200">
                          <a:solidFill>
                            <a:schemeClr val="tx1"/>
                          </a:solidFill>
                          <a:effectLst/>
                          <a:latin typeface="+mn-lt"/>
                          <a:ea typeface="+mn-ea"/>
                          <a:cs typeface="+mn-cs"/>
                        </a:rPr>
                        <a:t>Définir des modèles de collaboration ou de protocoles de coopération, pour faciliter le partage de tâches entre professionnels de santé (IPA par exemple)</a:t>
                      </a:r>
                    </a:p>
                    <a:p>
                      <a:pPr marL="216000" marR="0" lvl="0" indent="-2160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1200" b="1" kern="1200">
                          <a:solidFill>
                            <a:schemeClr val="tx1"/>
                          </a:solidFill>
                          <a:effectLst/>
                          <a:latin typeface="+mn-lt"/>
                          <a:ea typeface="+mn-ea"/>
                          <a:cs typeface="+mn-cs"/>
                        </a:rPr>
                        <a:t>Promouvoir la recherche clinique en ambulatoire</a:t>
                      </a:r>
                    </a:p>
                  </a:txBody>
                  <a:tcPr marL="40338" marR="40338" marT="0" marB="0" anchor="ctr"/>
                </a:tc>
                <a:extLst>
                  <a:ext uri="{0D108BD9-81ED-4DB2-BD59-A6C34878D82A}">
                    <a16:rowId xmlns="" xmlns:a16="http://schemas.microsoft.com/office/drawing/2014/main" val="2539423008"/>
                  </a:ext>
                </a:extLst>
              </a:tr>
              <a:tr h="743382">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200" b="1" kern="1200">
                          <a:solidFill>
                            <a:schemeClr val="tx1"/>
                          </a:solidFill>
                          <a:effectLst/>
                          <a:latin typeface="+mn-lt"/>
                          <a:ea typeface="+mn-ea"/>
                          <a:cs typeface="+mn-cs"/>
                        </a:rPr>
                        <a:t>Contribuer au déploiement de bonnes pratiques</a:t>
                      </a:r>
                    </a:p>
                  </a:txBody>
                  <a:tcPr marL="40338" marR="40338" marT="0" marB="0" anchor="ctr">
                    <a:solidFill>
                      <a:schemeClr val="tx2">
                        <a:lumMod val="20000"/>
                        <a:lumOff val="80000"/>
                      </a:schemeClr>
                    </a:solidFill>
                  </a:tcPr>
                </a:tc>
                <a:tc>
                  <a:txBody>
                    <a:bodyPr/>
                    <a:lstStyle/>
                    <a:p>
                      <a:pPr marL="216000" lvl="0" indent="-216000" algn="just" defTabSz="914400" rtl="0" eaLnBrk="1" latinLnBrk="0" hangingPunct="1">
                        <a:lnSpc>
                          <a:spcPct val="100000"/>
                        </a:lnSpc>
                        <a:buFont typeface="Symbol" panose="05050102010706020507" pitchFamily="18" charset="2"/>
                        <a:buChar char=""/>
                      </a:pPr>
                      <a:r>
                        <a:rPr lang="fr-FR" sz="1200" b="1" kern="1200">
                          <a:solidFill>
                            <a:schemeClr val="tx1"/>
                          </a:solidFill>
                          <a:effectLst/>
                          <a:latin typeface="+mn-lt"/>
                          <a:ea typeface="+mn-ea"/>
                          <a:cs typeface="+mn-cs"/>
                        </a:rPr>
                        <a:t>Diffuser des recommandations et structurer un programme d’E.P.P. et de pertinence des soins</a:t>
                      </a:r>
                    </a:p>
                  </a:txBody>
                  <a:tcPr marL="40338" marR="40338" marT="0" marB="0" anchor="ctr"/>
                </a:tc>
                <a:extLst>
                  <a:ext uri="{0D108BD9-81ED-4DB2-BD59-A6C34878D82A}">
                    <a16:rowId xmlns="" xmlns:a16="http://schemas.microsoft.com/office/drawing/2014/main" val="2875813078"/>
                  </a:ext>
                </a:extLst>
              </a:tr>
            </a:tbl>
          </a:graphicData>
        </a:graphic>
      </p:graphicFrame>
      <p:sp>
        <p:nvSpPr>
          <p:cNvPr id="8" name="Parallelogram 7">
            <a:extLst>
              <a:ext uri="{FF2B5EF4-FFF2-40B4-BE49-F238E27FC236}">
                <a16:creationId xmlns="" xmlns:a16="http://schemas.microsoft.com/office/drawing/2014/main" id="{C377A633-ADAB-AEC0-3C87-146C9ECB37BE}"/>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Equipes de soins spécialisés</a:t>
            </a:r>
          </a:p>
        </p:txBody>
      </p:sp>
      <p:sp>
        <p:nvSpPr>
          <p:cNvPr id="9" name="Rectangle 8">
            <a:extLst>
              <a:ext uri="{FF2B5EF4-FFF2-40B4-BE49-F238E27FC236}">
                <a16:creationId xmlns="" xmlns:a16="http://schemas.microsoft.com/office/drawing/2014/main" id="{40EB267C-05FA-3C30-AB26-2D0706440E49}"/>
              </a:ext>
            </a:extLst>
          </p:cNvPr>
          <p:cNvSpPr/>
          <p:nvPr/>
        </p:nvSpPr>
        <p:spPr>
          <a:xfrm>
            <a:off x="6485859" y="58475"/>
            <a:ext cx="2296633" cy="314504"/>
          </a:xfrm>
          <a:prstGeom prst="rect">
            <a:avLst/>
          </a:prstGeom>
          <a:solidFill>
            <a:srgbClr val="4081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prstClr val="white"/>
                </a:solidFill>
              </a:rPr>
              <a:t>Missions socles</a:t>
            </a:r>
          </a:p>
        </p:txBody>
      </p:sp>
      <p:sp>
        <p:nvSpPr>
          <p:cNvPr id="12" name="Rectangle 11">
            <a:extLst>
              <a:ext uri="{FF2B5EF4-FFF2-40B4-BE49-F238E27FC236}">
                <a16:creationId xmlns="" xmlns:a16="http://schemas.microsoft.com/office/drawing/2014/main" id="{B7569061-BC84-3F27-6A63-96EE843BE538}"/>
              </a:ext>
            </a:extLst>
          </p:cNvPr>
          <p:cNvSpPr/>
          <p:nvPr/>
        </p:nvSpPr>
        <p:spPr>
          <a:xfrm>
            <a:off x="8782492" y="55111"/>
            <a:ext cx="2296633" cy="314504"/>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rgbClr val="0C419A"/>
                </a:solidFill>
              </a:rPr>
              <a:t>Missions annexes</a:t>
            </a:r>
          </a:p>
        </p:txBody>
      </p:sp>
    </p:spTree>
    <p:extLst>
      <p:ext uri="{BB962C8B-B14F-4D97-AF65-F5344CB8AC3E}">
        <p14:creationId xmlns:p14="http://schemas.microsoft.com/office/powerpoint/2010/main" val="409384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37DE85B-1319-405F-AE6A-D6F1ABE1F9FC}"/>
              </a:ext>
            </a:extLst>
          </p:cNvPr>
          <p:cNvSpPr>
            <a:spLocks noGrp="1"/>
          </p:cNvSpPr>
          <p:nvPr>
            <p:ph type="body" sz="quarter" idx="27"/>
          </p:nvPr>
        </p:nvSpPr>
        <p:spPr/>
        <p:txBody>
          <a:bodyPr/>
          <a:lstStyle/>
          <a:p>
            <a:endParaRPr lang="fr-FR"/>
          </a:p>
        </p:txBody>
      </p:sp>
      <p:sp>
        <p:nvSpPr>
          <p:cNvPr id="4" name="Text Placeholder 3">
            <a:extLst>
              <a:ext uri="{FF2B5EF4-FFF2-40B4-BE49-F238E27FC236}">
                <a16:creationId xmlns="" xmlns:a16="http://schemas.microsoft.com/office/drawing/2014/main" id="{AEA5C0D5-B54C-498F-BFF2-4B03802EB2CB}"/>
              </a:ext>
            </a:extLst>
          </p:cNvPr>
          <p:cNvSpPr>
            <a:spLocks noGrp="1"/>
          </p:cNvSpPr>
          <p:nvPr>
            <p:ph type="body" sz="quarter" idx="3"/>
          </p:nvPr>
        </p:nvSpPr>
        <p:spPr>
          <a:xfrm>
            <a:off x="1538558" y="3096305"/>
            <a:ext cx="7560000" cy="1692000"/>
          </a:xfrm>
        </p:spPr>
        <p:txBody>
          <a:bodyPr>
            <a:normAutofit/>
          </a:bodyPr>
          <a:lstStyle/>
          <a:p>
            <a:r>
              <a:rPr lang="fr-FR"/>
              <a:t>Le forfait de santé publique</a:t>
            </a:r>
          </a:p>
        </p:txBody>
      </p:sp>
      <p:sp>
        <p:nvSpPr>
          <p:cNvPr id="5" name="Slide Number Placeholder 4">
            <a:extLst>
              <a:ext uri="{FF2B5EF4-FFF2-40B4-BE49-F238E27FC236}">
                <a16:creationId xmlns="" xmlns:a16="http://schemas.microsoft.com/office/drawing/2014/main" id="{C43D0F16-6279-4EB1-A74C-5B1073D81D77}"/>
              </a:ext>
            </a:extLst>
          </p:cNvPr>
          <p:cNvSpPr>
            <a:spLocks noGrp="1"/>
          </p:cNvSpPr>
          <p:nvPr>
            <p:ph type="sldNum" sz="quarter" idx="26"/>
          </p:nvPr>
        </p:nvSpPr>
        <p:spPr/>
        <p:txBody>
          <a:bodyPr/>
          <a:lstStyle/>
          <a:p>
            <a:fld id="{975A587B-5814-4D9B-9598-FE9CB954CB01}" type="slidenum">
              <a:rPr lang="fr-FR" smtClean="0">
                <a:solidFill>
                  <a:srgbClr val="0C419A"/>
                </a:solidFill>
              </a:rPr>
              <a:pPr/>
              <a:t>16</a:t>
            </a:fld>
            <a:endParaRPr lang="fr-FR">
              <a:solidFill>
                <a:srgbClr val="0C419A"/>
              </a:solidFill>
            </a:endParaRPr>
          </a:p>
        </p:txBody>
      </p:sp>
      <p:sp>
        <p:nvSpPr>
          <p:cNvPr id="6" name="Text Placeholder 5">
            <a:extLst>
              <a:ext uri="{FF2B5EF4-FFF2-40B4-BE49-F238E27FC236}">
                <a16:creationId xmlns="" xmlns:a16="http://schemas.microsoft.com/office/drawing/2014/main" id="{5ED09B3F-07A1-4963-AF9F-09A8D3E65B89}"/>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3531447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Parallelogram 9">
            <a:extLst>
              <a:ext uri="{FF2B5EF4-FFF2-40B4-BE49-F238E27FC236}">
                <a16:creationId xmlns="" xmlns:a16="http://schemas.microsoft.com/office/drawing/2014/main" id="{7436BD53-A1FA-430C-9ED9-B2DF7C12B577}"/>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Forfait de santé publique</a:t>
            </a: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17</a:t>
            </a:fld>
            <a:endParaRPr lang="fr-FR" sz="1200">
              <a:solidFill>
                <a:srgbClr val="0C419A"/>
              </a:solidFill>
            </a:endParaRPr>
          </a:p>
        </p:txBody>
      </p:sp>
      <p:grpSp>
        <p:nvGrpSpPr>
          <p:cNvPr id="17" name="Group 16">
            <a:extLst>
              <a:ext uri="{FF2B5EF4-FFF2-40B4-BE49-F238E27FC236}">
                <a16:creationId xmlns="" xmlns:a16="http://schemas.microsoft.com/office/drawing/2014/main" id="{E2AF1C1A-A07C-F52A-7EE5-3B95C35A7F23}"/>
              </a:ext>
            </a:extLst>
          </p:cNvPr>
          <p:cNvGrpSpPr/>
          <p:nvPr/>
        </p:nvGrpSpPr>
        <p:grpSpPr>
          <a:xfrm>
            <a:off x="533948" y="1155879"/>
            <a:ext cx="11124103" cy="338554"/>
            <a:chOff x="533948" y="4331685"/>
            <a:chExt cx="11124103" cy="338554"/>
          </a:xfrm>
        </p:grpSpPr>
        <p:cxnSp>
          <p:nvCxnSpPr>
            <p:cNvPr id="18" name="Straight Connector 17">
              <a:extLst>
                <a:ext uri="{FF2B5EF4-FFF2-40B4-BE49-F238E27FC236}">
                  <a16:creationId xmlns="" xmlns:a16="http://schemas.microsoft.com/office/drawing/2014/main" id="{484000D2-AF54-BFDA-34BF-2A4EF8E2D3A9}"/>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95C5454D-C8B2-30D6-CCBD-2C30C4759E0B}"/>
                </a:ext>
              </a:extLst>
            </p:cNvPr>
            <p:cNvSpPr txBox="1"/>
            <p:nvPr/>
          </p:nvSpPr>
          <p:spPr>
            <a:xfrm>
              <a:off x="3607725" y="4331685"/>
              <a:ext cx="5049575" cy="338554"/>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sym typeface="Wingdings" panose="05000000000000000000" pitchFamily="2" charset="2"/>
                </a:rPr>
                <a:t>Le forfait de santé publique : critères d’éligibilité</a:t>
              </a:r>
              <a:endParaRPr lang="fr-FR" sz="1600" b="1">
                <a:solidFill>
                  <a:srgbClr val="00B050"/>
                </a:solidFill>
                <a:cs typeface="Calibri" panose="020F0502020204030204" pitchFamily="34" charset="0"/>
              </a:endParaRPr>
            </a:p>
          </p:txBody>
        </p:sp>
      </p:grpSp>
      <p:grpSp>
        <p:nvGrpSpPr>
          <p:cNvPr id="6" name="Group 5">
            <a:extLst>
              <a:ext uri="{FF2B5EF4-FFF2-40B4-BE49-F238E27FC236}">
                <a16:creationId xmlns="" xmlns:a16="http://schemas.microsoft.com/office/drawing/2014/main" id="{EAEFC216-C5D7-1E4D-2758-0D58BD628484}"/>
              </a:ext>
            </a:extLst>
          </p:cNvPr>
          <p:cNvGrpSpPr/>
          <p:nvPr/>
        </p:nvGrpSpPr>
        <p:grpSpPr>
          <a:xfrm>
            <a:off x="533948" y="3096346"/>
            <a:ext cx="11124103" cy="338554"/>
            <a:chOff x="533948" y="4311413"/>
            <a:chExt cx="11124103" cy="338554"/>
          </a:xfrm>
        </p:grpSpPr>
        <p:cxnSp>
          <p:nvCxnSpPr>
            <p:cNvPr id="12" name="Straight Connector 11">
              <a:extLst>
                <a:ext uri="{FF2B5EF4-FFF2-40B4-BE49-F238E27FC236}">
                  <a16:creationId xmlns="" xmlns:a16="http://schemas.microsoft.com/office/drawing/2014/main" id="{0018B62B-68B5-A61F-44BA-37C59777B0CB}"/>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11506F62-E669-3786-610F-8D003DB6E428}"/>
                </a:ext>
              </a:extLst>
            </p:cNvPr>
            <p:cNvSpPr txBox="1"/>
            <p:nvPr/>
          </p:nvSpPr>
          <p:spPr>
            <a:xfrm>
              <a:off x="3540023" y="4311413"/>
              <a:ext cx="5184980" cy="338554"/>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sym typeface="Wingdings" panose="05000000000000000000" pitchFamily="2" charset="2"/>
                </a:rPr>
                <a:t>Le forfait de santé publique : nouveaux indicateurs</a:t>
              </a:r>
              <a:endParaRPr lang="fr-FR" sz="1600" b="1">
                <a:solidFill>
                  <a:srgbClr val="00B050"/>
                </a:solidFill>
                <a:cs typeface="Calibri" panose="020F0502020204030204" pitchFamily="34" charset="0"/>
              </a:endParaRPr>
            </a:p>
          </p:txBody>
        </p:sp>
      </p:grpSp>
      <p:sp>
        <p:nvSpPr>
          <p:cNvPr id="5" name="Rectangle 4">
            <a:extLst>
              <a:ext uri="{FF2B5EF4-FFF2-40B4-BE49-F238E27FC236}">
                <a16:creationId xmlns="" xmlns:a16="http://schemas.microsoft.com/office/drawing/2014/main" id="{7DE732B1-AC3F-A824-453B-4290EEF8E624}"/>
              </a:ext>
            </a:extLst>
          </p:cNvPr>
          <p:cNvSpPr/>
          <p:nvPr/>
        </p:nvSpPr>
        <p:spPr>
          <a:xfrm>
            <a:off x="437196" y="477606"/>
            <a:ext cx="11358454" cy="5339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prstClr val="white"/>
                </a:solidFill>
                <a:ea typeface="Calibri" panose="020F0502020204030204" pitchFamily="34" charset="0"/>
                <a:cs typeface="Arial" panose="020B0604020202020204" pitchFamily="34" charset="0"/>
              </a:rPr>
              <a:t>La convention médicale 2023 simplifie et recentre le forfait de santé publique sur la prévention primaire et secondaire.</a:t>
            </a:r>
            <a:endParaRPr lang="fr-FR" sz="1600">
              <a:solidFill>
                <a:prstClr val="white"/>
              </a:solidFill>
              <a:ea typeface="Calibri" panose="020F0502020204030204" pitchFamily="34" charset="0"/>
              <a:cs typeface="Arial" panose="020B0604020202020204" pitchFamily="34" charset="0"/>
            </a:endParaRPr>
          </a:p>
        </p:txBody>
      </p:sp>
      <p:sp>
        <p:nvSpPr>
          <p:cNvPr id="2" name="ZoneTexte 1">
            <a:extLst>
              <a:ext uri="{FF2B5EF4-FFF2-40B4-BE49-F238E27FC236}">
                <a16:creationId xmlns="" xmlns:a16="http://schemas.microsoft.com/office/drawing/2014/main" id="{EDB49C3C-A730-2743-584B-E5F3B07244AC}"/>
              </a:ext>
            </a:extLst>
          </p:cNvPr>
          <p:cNvSpPr txBox="1"/>
          <p:nvPr/>
        </p:nvSpPr>
        <p:spPr>
          <a:xfrm>
            <a:off x="295824" y="1505787"/>
            <a:ext cx="11906249" cy="1600438"/>
          </a:xfrm>
          <a:prstGeom prst="rect">
            <a:avLst/>
          </a:prstGeom>
          <a:noFill/>
        </p:spPr>
        <p:txBody>
          <a:bodyPr wrap="square" rtlCol="0">
            <a:spAutoFit/>
          </a:bodyPr>
          <a:lstStyle/>
          <a:p>
            <a:pPr algn="ctr"/>
            <a:r>
              <a:rPr lang="fr-FR" sz="1400" b="1">
                <a:solidFill>
                  <a:srgbClr val="0C419A"/>
                </a:solidFill>
              </a:rPr>
              <a:t>Sont éligibles au forfait santé publique les médecins libéraux conventionnés et de tous secteurs suivants. </a:t>
            </a:r>
            <a:endParaRPr lang="fr-FR" sz="1400">
              <a:solidFill>
                <a:srgbClr val="0C419A"/>
              </a:solidFill>
            </a:endParaRPr>
          </a:p>
          <a:p>
            <a:pPr algn="ctr"/>
            <a:endParaRPr lang="fr-FR" sz="1400">
              <a:solidFill>
                <a:srgbClr val="0C419A"/>
              </a:solidFill>
            </a:endParaRPr>
          </a:p>
          <a:p>
            <a:pPr marL="285750" indent="-285750">
              <a:buFont typeface="Arial" panose="020B0604020202020204" pitchFamily="34" charset="0"/>
              <a:buChar char="•"/>
            </a:pPr>
            <a:r>
              <a:rPr lang="fr-FR" sz="1400" b="1">
                <a:solidFill>
                  <a:srgbClr val="0C419A"/>
                </a:solidFill>
              </a:rPr>
              <a:t>Tout médecin traitant </a:t>
            </a:r>
            <a:r>
              <a:rPr lang="fr-FR" sz="1400">
                <a:solidFill>
                  <a:srgbClr val="0C419A"/>
                </a:solidFill>
              </a:rPr>
              <a:t>de l’adulte et de l’enfant ;</a:t>
            </a:r>
          </a:p>
          <a:p>
            <a:pPr marL="285750" indent="-285750">
              <a:buFont typeface="Arial" panose="020B0604020202020204" pitchFamily="34" charset="0"/>
              <a:buChar char="•"/>
            </a:pPr>
            <a:r>
              <a:rPr lang="fr-FR" sz="1400" b="1">
                <a:solidFill>
                  <a:srgbClr val="0C419A"/>
                </a:solidFill>
              </a:rPr>
              <a:t>Tout médecin traitant de l’enfant </a:t>
            </a:r>
            <a:r>
              <a:rPr lang="fr-FR" sz="1400">
                <a:solidFill>
                  <a:srgbClr val="0C419A"/>
                </a:solidFill>
              </a:rPr>
              <a:t>;</a:t>
            </a:r>
          </a:p>
          <a:p>
            <a:pPr marL="285750" indent="-285750">
              <a:buFont typeface="Arial" panose="020B0604020202020204" pitchFamily="34" charset="0"/>
              <a:buChar char="•"/>
            </a:pPr>
            <a:r>
              <a:rPr lang="fr-FR" sz="1400" b="1">
                <a:solidFill>
                  <a:srgbClr val="0C419A"/>
                </a:solidFill>
              </a:rPr>
              <a:t>Spécialistes en cardiologie et maladies vasculaires </a:t>
            </a:r>
            <a:r>
              <a:rPr lang="fr-FR" sz="1400">
                <a:solidFill>
                  <a:srgbClr val="0C419A"/>
                </a:solidFill>
              </a:rPr>
              <a:t>;</a:t>
            </a:r>
          </a:p>
          <a:p>
            <a:pPr marL="285750" indent="-285750">
              <a:buFont typeface="Arial" panose="020B0604020202020204" pitchFamily="34" charset="0"/>
              <a:buChar char="•"/>
            </a:pPr>
            <a:r>
              <a:rPr lang="fr-FR" sz="1400" b="1">
                <a:solidFill>
                  <a:srgbClr val="0C419A"/>
                </a:solidFill>
              </a:rPr>
              <a:t>Spécialistes en gastro-entérologie et hépatologie </a:t>
            </a:r>
            <a:r>
              <a:rPr lang="fr-FR" sz="1400">
                <a:solidFill>
                  <a:srgbClr val="0C419A"/>
                </a:solidFill>
              </a:rPr>
              <a:t>;</a:t>
            </a:r>
          </a:p>
          <a:p>
            <a:pPr marL="285750" indent="-285750">
              <a:buFont typeface="Arial" panose="020B0604020202020204" pitchFamily="34" charset="0"/>
              <a:buChar char="•"/>
            </a:pPr>
            <a:r>
              <a:rPr lang="fr-FR" sz="1400" b="1">
                <a:solidFill>
                  <a:srgbClr val="0C419A"/>
                </a:solidFill>
              </a:rPr>
              <a:t>Spécialistes en endocrinologie, diabétologie et nutrition</a:t>
            </a:r>
            <a:r>
              <a:rPr lang="fr-FR" sz="1400">
                <a:solidFill>
                  <a:srgbClr val="0C419A"/>
                </a:solidFill>
              </a:rPr>
              <a:t>.</a:t>
            </a:r>
          </a:p>
        </p:txBody>
      </p:sp>
      <p:sp>
        <p:nvSpPr>
          <p:cNvPr id="16" name="Rectangle 15">
            <a:extLst>
              <a:ext uri="{FF2B5EF4-FFF2-40B4-BE49-F238E27FC236}">
                <a16:creationId xmlns="" xmlns:a16="http://schemas.microsoft.com/office/drawing/2014/main" id="{DDF79A8D-7B0C-DAAA-F2A8-2C368B47F7B9}"/>
              </a:ext>
            </a:extLst>
          </p:cNvPr>
          <p:cNvSpPr/>
          <p:nvPr/>
        </p:nvSpPr>
        <p:spPr>
          <a:xfrm>
            <a:off x="437196" y="3442944"/>
            <a:ext cx="11358454" cy="13628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a:solidFill>
                  <a:srgbClr val="0C419A"/>
                </a:solidFill>
              </a:rPr>
              <a:t>La Convention 2023 intègre de nouveaux indicateurs, notamment :</a:t>
            </a:r>
            <a:endParaRPr lang="fr-FR" sz="1400">
              <a:solidFill>
                <a:srgbClr val="0C419A"/>
              </a:solidFill>
            </a:endParaRPr>
          </a:p>
          <a:p>
            <a:pPr algn="ctr"/>
            <a:r>
              <a:rPr lang="fr-FR" sz="1400" b="1">
                <a:solidFill>
                  <a:srgbClr val="0C419A"/>
                </a:solidFill>
              </a:rPr>
              <a:t> </a:t>
            </a:r>
            <a:endParaRPr lang="fr-FR" sz="1400">
              <a:solidFill>
                <a:srgbClr val="0C419A"/>
              </a:solidFill>
            </a:endParaRPr>
          </a:p>
          <a:p>
            <a:pPr marL="285750" indent="-285750">
              <a:buFont typeface="Arial" panose="020B0604020202020204" pitchFamily="34" charset="0"/>
              <a:buChar char="•"/>
            </a:pPr>
            <a:r>
              <a:rPr lang="fr-FR" sz="1400">
                <a:solidFill>
                  <a:srgbClr val="0C419A"/>
                </a:solidFill>
              </a:rPr>
              <a:t>La prévention autour de la </a:t>
            </a:r>
            <a:r>
              <a:rPr lang="fr-FR" sz="1400" b="1">
                <a:solidFill>
                  <a:srgbClr val="0C419A"/>
                </a:solidFill>
              </a:rPr>
              <a:t>santé mentale </a:t>
            </a:r>
            <a:r>
              <a:rPr lang="fr-FR" sz="1400">
                <a:solidFill>
                  <a:srgbClr val="0C419A"/>
                </a:solidFill>
              </a:rPr>
              <a:t>; </a:t>
            </a:r>
          </a:p>
          <a:p>
            <a:pPr marL="285750" indent="-285750">
              <a:buFont typeface="Arial" panose="020B0604020202020204" pitchFamily="34" charset="0"/>
              <a:buChar char="•"/>
            </a:pPr>
            <a:r>
              <a:rPr lang="fr-FR" sz="1400">
                <a:solidFill>
                  <a:srgbClr val="0C419A"/>
                </a:solidFill>
              </a:rPr>
              <a:t>La promotion de la </a:t>
            </a:r>
            <a:r>
              <a:rPr lang="fr-FR" sz="1400" b="1">
                <a:solidFill>
                  <a:srgbClr val="0C419A"/>
                </a:solidFill>
              </a:rPr>
              <a:t>vaccination</a:t>
            </a:r>
            <a:r>
              <a:rPr lang="fr-FR" sz="1400">
                <a:solidFill>
                  <a:srgbClr val="0C419A"/>
                </a:solidFill>
              </a:rPr>
              <a:t> ; </a:t>
            </a:r>
          </a:p>
          <a:p>
            <a:pPr marL="285750" indent="-285750">
              <a:buFont typeface="Arial" panose="020B0604020202020204" pitchFamily="34" charset="0"/>
              <a:buChar char="•"/>
            </a:pPr>
            <a:r>
              <a:rPr lang="fr-FR" sz="1400">
                <a:solidFill>
                  <a:srgbClr val="0C419A"/>
                </a:solidFill>
              </a:rPr>
              <a:t>Le contrôle des patients ayant pris des </a:t>
            </a:r>
            <a:r>
              <a:rPr lang="fr-FR" sz="1400" b="1">
                <a:solidFill>
                  <a:srgbClr val="0C419A"/>
                </a:solidFill>
              </a:rPr>
              <a:t>antidépresseurs</a:t>
            </a:r>
            <a:r>
              <a:rPr lang="fr-FR" sz="1400">
                <a:solidFill>
                  <a:srgbClr val="0C419A"/>
                </a:solidFill>
              </a:rPr>
              <a:t> ; </a:t>
            </a:r>
          </a:p>
          <a:p>
            <a:pPr marL="285750" indent="-285750">
              <a:buFont typeface="Arial" panose="020B0604020202020204" pitchFamily="34" charset="0"/>
              <a:buChar char="•"/>
            </a:pPr>
            <a:r>
              <a:rPr lang="fr-FR" sz="1400">
                <a:solidFill>
                  <a:srgbClr val="0C419A"/>
                </a:solidFill>
              </a:rPr>
              <a:t>La lutte contre </a:t>
            </a:r>
            <a:r>
              <a:rPr lang="fr-FR" sz="1400" b="1">
                <a:solidFill>
                  <a:srgbClr val="0C419A"/>
                </a:solidFill>
              </a:rPr>
              <a:t>l’antibiorésistance</a:t>
            </a:r>
            <a:r>
              <a:rPr lang="fr-FR" sz="1400">
                <a:solidFill>
                  <a:srgbClr val="0C419A"/>
                </a:solidFill>
              </a:rPr>
              <a:t> ou la </a:t>
            </a:r>
            <a:r>
              <a:rPr lang="fr-FR" sz="1400" b="1">
                <a:solidFill>
                  <a:srgbClr val="0C419A"/>
                </a:solidFill>
              </a:rPr>
              <a:t>iatrogénie médicamenteuse</a:t>
            </a:r>
            <a:r>
              <a:rPr lang="fr-FR" sz="1400">
                <a:solidFill>
                  <a:srgbClr val="0C419A"/>
                </a:solidFill>
              </a:rPr>
              <a:t>. </a:t>
            </a:r>
          </a:p>
        </p:txBody>
      </p:sp>
      <p:sp>
        <p:nvSpPr>
          <p:cNvPr id="44" name="Rectangle 43">
            <a:extLst>
              <a:ext uri="{FF2B5EF4-FFF2-40B4-BE49-F238E27FC236}">
                <a16:creationId xmlns="" xmlns:a16="http://schemas.microsoft.com/office/drawing/2014/main" id="{F9297AA4-8F01-9214-F032-532E82E9303F}"/>
              </a:ext>
            </a:extLst>
          </p:cNvPr>
          <p:cNvSpPr/>
          <p:nvPr/>
        </p:nvSpPr>
        <p:spPr>
          <a:xfrm>
            <a:off x="533948" y="5177643"/>
            <a:ext cx="11124103" cy="145704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rgbClr val="0C419A"/>
                </a:solidFill>
              </a:rPr>
              <a:t>La Convention 2023 simplifie les indicateurs du forfait de santé publique.</a:t>
            </a:r>
          </a:p>
          <a:p>
            <a:pPr algn="ctr"/>
            <a:r>
              <a:rPr lang="fr-FR" sz="1400" b="1">
                <a:solidFill>
                  <a:srgbClr val="0C419A"/>
                </a:solidFill>
              </a:rPr>
              <a:t> </a:t>
            </a:r>
          </a:p>
          <a:p>
            <a:pPr>
              <a:spcBef>
                <a:spcPts val="600"/>
              </a:spcBef>
            </a:pPr>
            <a:r>
              <a:rPr lang="fr-FR" sz="1400" b="1">
                <a:solidFill>
                  <a:srgbClr val="0C419A"/>
                </a:solidFill>
              </a:rPr>
              <a:t>1. Réduction du nombre d’indicateurs </a:t>
            </a:r>
            <a:r>
              <a:rPr lang="fr-FR" sz="1400" i="1">
                <a:solidFill>
                  <a:srgbClr val="0C419A"/>
                </a:solidFill>
              </a:rPr>
              <a:t>(de 29 à 15 indicateurs sur le forfait médecin traitant adulte) ; </a:t>
            </a:r>
          </a:p>
          <a:p>
            <a:pPr>
              <a:spcBef>
                <a:spcPts val="600"/>
              </a:spcBef>
            </a:pPr>
            <a:r>
              <a:rPr lang="fr-FR" sz="1400" b="1">
                <a:solidFill>
                  <a:srgbClr val="0C419A"/>
                </a:solidFill>
              </a:rPr>
              <a:t>2. Suppression du volet d’efficience </a:t>
            </a:r>
            <a:r>
              <a:rPr lang="fr-FR" sz="1400" i="1">
                <a:solidFill>
                  <a:srgbClr val="0C419A"/>
                </a:solidFill>
              </a:rPr>
              <a:t>(transfert vers le dispositif d’intéressement) ; </a:t>
            </a:r>
            <a:endParaRPr lang="en-GB" sz="1400" i="1">
              <a:solidFill>
                <a:srgbClr val="0C419A"/>
              </a:solidFill>
            </a:endParaRPr>
          </a:p>
          <a:p>
            <a:pPr>
              <a:spcBef>
                <a:spcPts val="600"/>
              </a:spcBef>
            </a:pPr>
            <a:r>
              <a:rPr lang="fr-FR" sz="1400" b="1">
                <a:solidFill>
                  <a:srgbClr val="0C419A"/>
                </a:solidFill>
              </a:rPr>
              <a:t>3. Réduction du nombre d’indicateurs déclaratifs. </a:t>
            </a:r>
          </a:p>
        </p:txBody>
      </p:sp>
      <p:sp>
        <p:nvSpPr>
          <p:cNvPr id="57" name="Rectangle 56">
            <a:extLst>
              <a:ext uri="{FF2B5EF4-FFF2-40B4-BE49-F238E27FC236}">
                <a16:creationId xmlns="" xmlns:a16="http://schemas.microsoft.com/office/drawing/2014/main" id="{312462F7-7774-C5EB-FE74-965D27BCE4E4}"/>
              </a:ext>
            </a:extLst>
          </p:cNvPr>
          <p:cNvSpPr/>
          <p:nvPr/>
        </p:nvSpPr>
        <p:spPr>
          <a:xfrm>
            <a:off x="533947" y="5109493"/>
            <a:ext cx="11124103" cy="15808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a:extLst>
              <a:ext uri="{FF2B5EF4-FFF2-40B4-BE49-F238E27FC236}">
                <a16:creationId xmlns="" xmlns:a16="http://schemas.microsoft.com/office/drawing/2014/main" id="{993B6089-1292-873E-696D-0D658C24D5E2}"/>
              </a:ext>
            </a:extLst>
          </p:cNvPr>
          <p:cNvSpPr txBox="1"/>
          <p:nvPr/>
        </p:nvSpPr>
        <p:spPr>
          <a:xfrm>
            <a:off x="6713466" y="2003169"/>
            <a:ext cx="3887668" cy="820154"/>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noAutofit/>
          </a:bodyPr>
          <a:lstStyle>
            <a:defPPr>
              <a:defRPr lang="fr-FR"/>
            </a:defPPr>
            <a:lvl1pPr>
              <a:lnSpc>
                <a:spcPct val="115000"/>
              </a:lnSpc>
              <a:spcAft>
                <a:spcPts val="0"/>
              </a:spcAft>
              <a:defRPr sz="1600" b="1">
                <a:solidFill>
                  <a:srgbClr val="0C419A"/>
                </a:solidFill>
                <a:effectLst/>
                <a:latin typeface="+mj-lt"/>
                <a:ea typeface="Times New Roman" panose="02020603050405020304" pitchFamily="18" charset="0"/>
                <a:cs typeface="Calibri" panose="020F0502020204030204" pitchFamily="34" charset="0"/>
              </a:defRPr>
            </a:lvl1pPr>
          </a:lstStyle>
          <a:p>
            <a:pPr algn="ctr"/>
            <a:r>
              <a:rPr lang="fr-FR" sz="1400"/>
              <a:t>Proposition d’avenant pour traiter l’ouverture à d’autres spécialités</a:t>
            </a:r>
          </a:p>
        </p:txBody>
      </p:sp>
    </p:spTree>
    <p:extLst>
      <p:ext uri="{BB962C8B-B14F-4D97-AF65-F5344CB8AC3E}">
        <p14:creationId xmlns:p14="http://schemas.microsoft.com/office/powerpoint/2010/main" val="3837640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18</a:t>
            </a:fld>
            <a:endParaRPr lang="fr-FR" sz="1200">
              <a:solidFill>
                <a:srgbClr val="0C419A"/>
              </a:solidFill>
            </a:endParaRPr>
          </a:p>
        </p:txBody>
      </p:sp>
      <p:grpSp>
        <p:nvGrpSpPr>
          <p:cNvPr id="17" name="Group 16">
            <a:extLst>
              <a:ext uri="{FF2B5EF4-FFF2-40B4-BE49-F238E27FC236}">
                <a16:creationId xmlns="" xmlns:a16="http://schemas.microsoft.com/office/drawing/2014/main" id="{E2AF1C1A-A07C-F52A-7EE5-3B95C35A7F23}"/>
              </a:ext>
            </a:extLst>
          </p:cNvPr>
          <p:cNvGrpSpPr/>
          <p:nvPr/>
        </p:nvGrpSpPr>
        <p:grpSpPr>
          <a:xfrm>
            <a:off x="533948" y="524658"/>
            <a:ext cx="11124103" cy="338554"/>
            <a:chOff x="533948" y="4311135"/>
            <a:chExt cx="11124103" cy="338554"/>
          </a:xfrm>
        </p:grpSpPr>
        <p:cxnSp>
          <p:nvCxnSpPr>
            <p:cNvPr id="18" name="Straight Connector 17">
              <a:extLst>
                <a:ext uri="{FF2B5EF4-FFF2-40B4-BE49-F238E27FC236}">
                  <a16:creationId xmlns="" xmlns:a16="http://schemas.microsoft.com/office/drawing/2014/main" id="{484000D2-AF54-BFDA-34BF-2A4EF8E2D3A9}"/>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95C5454D-C8B2-30D6-CCBD-2C30C4759E0B}"/>
                </a:ext>
              </a:extLst>
            </p:cNvPr>
            <p:cNvSpPr txBox="1"/>
            <p:nvPr/>
          </p:nvSpPr>
          <p:spPr>
            <a:xfrm>
              <a:off x="3333702" y="4311135"/>
              <a:ext cx="5524594" cy="338554"/>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rPr>
                <a:t>Forfait de santé publique : Répartition des 1200 points </a:t>
              </a:r>
            </a:p>
          </p:txBody>
        </p:sp>
      </p:grpSp>
      <p:graphicFrame>
        <p:nvGraphicFramePr>
          <p:cNvPr id="5" name="Chart 4">
            <a:extLst>
              <a:ext uri="{FF2B5EF4-FFF2-40B4-BE49-F238E27FC236}">
                <a16:creationId xmlns="" xmlns:a16="http://schemas.microsoft.com/office/drawing/2014/main" id="{3514CE61-277F-C5CD-E393-71B5411AEF04}"/>
              </a:ext>
            </a:extLst>
          </p:cNvPr>
          <p:cNvGraphicFramePr>
            <a:graphicFrameLocks/>
          </p:cNvGraphicFramePr>
          <p:nvPr/>
        </p:nvGraphicFramePr>
        <p:xfrm>
          <a:off x="360000" y="678545"/>
          <a:ext cx="2621165" cy="209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 xmlns:a16="http://schemas.microsoft.com/office/drawing/2014/main" id="{49084CBF-7016-18A5-0679-3123E20F5208}"/>
              </a:ext>
            </a:extLst>
          </p:cNvPr>
          <p:cNvGraphicFramePr>
            <a:graphicFrameLocks/>
          </p:cNvGraphicFramePr>
          <p:nvPr>
            <p:custDataLst>
              <p:tags r:id="rId1"/>
            </p:custDataLst>
          </p:nvPr>
        </p:nvGraphicFramePr>
        <p:xfrm>
          <a:off x="533948" y="832433"/>
          <a:ext cx="11124102" cy="5595513"/>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 xmlns:a16="http://schemas.microsoft.com/office/drawing/2014/main" id="{883EB94C-29D8-5577-C5B1-E9E9775DB241}"/>
              </a:ext>
            </a:extLst>
          </p:cNvPr>
          <p:cNvSpPr txBox="1"/>
          <p:nvPr/>
        </p:nvSpPr>
        <p:spPr>
          <a:xfrm rot="17441269">
            <a:off x="267922" y="1165279"/>
            <a:ext cx="1455714" cy="600532"/>
          </a:xfrm>
          <a:prstGeom prst="rect">
            <a:avLst/>
          </a:prstGeom>
          <a:noFill/>
        </p:spPr>
        <p:txBody>
          <a:bodyPr vert="horz" wrap="none" rtlCol="0">
            <a:prstTxWarp prst="textArchUp">
              <a:avLst>
                <a:gd name="adj" fmla="val 5686112"/>
              </a:avLst>
            </a:prstTxWarp>
            <a:spAutoFit/>
          </a:bodyPr>
          <a:lstStyle/>
          <a:p>
            <a:pPr algn="ctr"/>
            <a:r>
              <a:rPr lang="fr-FR" sz="1000">
                <a:solidFill>
                  <a:srgbClr val="0C419A"/>
                </a:solidFill>
              </a:rPr>
              <a:t>Suivi des pathologies</a:t>
            </a:r>
          </a:p>
        </p:txBody>
      </p:sp>
      <p:sp>
        <p:nvSpPr>
          <p:cNvPr id="14" name="TextBox 13">
            <a:extLst>
              <a:ext uri="{FF2B5EF4-FFF2-40B4-BE49-F238E27FC236}">
                <a16:creationId xmlns="" xmlns:a16="http://schemas.microsoft.com/office/drawing/2014/main" id="{070FD165-FCDF-A4F7-8EE2-923E4A5AD322}"/>
              </a:ext>
            </a:extLst>
          </p:cNvPr>
          <p:cNvSpPr txBox="1"/>
          <p:nvPr/>
        </p:nvSpPr>
        <p:spPr>
          <a:xfrm rot="17441269">
            <a:off x="2106161" y="1933293"/>
            <a:ext cx="772805" cy="309935"/>
          </a:xfrm>
          <a:prstGeom prst="rect">
            <a:avLst/>
          </a:prstGeom>
          <a:noFill/>
        </p:spPr>
        <p:txBody>
          <a:bodyPr vert="horz" wrap="square" rtlCol="0">
            <a:prstTxWarp prst="textArchDown">
              <a:avLst/>
            </a:prstTxWarp>
            <a:spAutoFit/>
          </a:bodyPr>
          <a:lstStyle/>
          <a:p>
            <a:pPr algn="ctr"/>
            <a:r>
              <a:rPr lang="fr-FR" sz="1000">
                <a:solidFill>
                  <a:srgbClr val="0C419A"/>
                </a:solidFill>
              </a:rPr>
              <a:t>Prévention</a:t>
            </a:r>
          </a:p>
        </p:txBody>
      </p:sp>
      <p:sp>
        <p:nvSpPr>
          <p:cNvPr id="2" name="Parallelogram 1">
            <a:extLst>
              <a:ext uri="{FF2B5EF4-FFF2-40B4-BE49-F238E27FC236}">
                <a16:creationId xmlns="" xmlns:a16="http://schemas.microsoft.com/office/drawing/2014/main" id="{3D627D55-FF6A-BA2C-2408-5DC9F02405EE}"/>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Forfait de santé publique</a:t>
            </a:r>
          </a:p>
        </p:txBody>
      </p:sp>
    </p:spTree>
    <p:extLst>
      <p:ext uri="{BB962C8B-B14F-4D97-AF65-F5344CB8AC3E}">
        <p14:creationId xmlns:p14="http://schemas.microsoft.com/office/powerpoint/2010/main" val="318177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Parallelogram 9">
            <a:extLst>
              <a:ext uri="{FF2B5EF4-FFF2-40B4-BE49-F238E27FC236}">
                <a16:creationId xmlns="" xmlns:a16="http://schemas.microsoft.com/office/drawing/2014/main" id="{7436BD53-A1FA-430C-9ED9-B2DF7C12B577}"/>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Forfait de santé publique</a:t>
            </a: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19</a:t>
            </a:fld>
            <a:endParaRPr lang="fr-FR" sz="1200">
              <a:solidFill>
                <a:srgbClr val="0C419A"/>
              </a:solidFill>
            </a:endParaRPr>
          </a:p>
        </p:txBody>
      </p:sp>
      <p:sp>
        <p:nvSpPr>
          <p:cNvPr id="22" name="Rectangle 21">
            <a:extLst>
              <a:ext uri="{FF2B5EF4-FFF2-40B4-BE49-F238E27FC236}">
                <a16:creationId xmlns="" xmlns:a16="http://schemas.microsoft.com/office/drawing/2014/main" id="{86092DD5-7717-4DFB-A1E0-32DFA6C9F9E1}"/>
              </a:ext>
            </a:extLst>
          </p:cNvPr>
          <p:cNvSpPr/>
          <p:nvPr/>
        </p:nvSpPr>
        <p:spPr>
          <a:xfrm>
            <a:off x="1458050" y="1440841"/>
            <a:ext cx="9275900" cy="768325"/>
          </a:xfrm>
          <a:prstGeom prst="rect">
            <a:avLst/>
          </a:prstGeom>
          <a:solidFill>
            <a:schemeClr val="bg1">
              <a:lumMod val="95000"/>
            </a:schemeClr>
          </a:solidFill>
          <a:effectLst>
            <a:outerShdw dist="101600" dir="2400000" algn="tl" rotWithShape="0">
              <a:srgbClr val="78DBFF">
                <a:alpha val="50196"/>
              </a:srgbClr>
            </a:outerShdw>
          </a:effectLst>
        </p:spPr>
        <p:txBody>
          <a:bodyPr wrap="square" rtlCol="0" anchor="ctr">
            <a:noAutofit/>
          </a:bodyPr>
          <a:lstStyle/>
          <a:p>
            <a:pPr algn="ctr"/>
            <a:r>
              <a:rPr lang="fr-FR" altLang="fr-FR" sz="1400">
                <a:solidFill>
                  <a:srgbClr val="0C419A"/>
                </a:solidFill>
              </a:rPr>
              <a:t>Les </a:t>
            </a:r>
            <a:r>
              <a:rPr lang="fr-FR" altLang="fr-FR" sz="1400" b="1">
                <a:solidFill>
                  <a:srgbClr val="0C419A"/>
                </a:solidFill>
              </a:rPr>
              <a:t>indicateurs</a:t>
            </a:r>
            <a:r>
              <a:rPr lang="fr-FR" altLang="fr-FR" sz="1400">
                <a:solidFill>
                  <a:srgbClr val="0C419A"/>
                </a:solidFill>
              </a:rPr>
              <a:t> sont élaborés en tenant compte des </a:t>
            </a:r>
            <a:r>
              <a:rPr lang="fr-FR" altLang="fr-FR" sz="1400" b="1">
                <a:solidFill>
                  <a:srgbClr val="0C419A"/>
                </a:solidFill>
              </a:rPr>
              <a:t>avis et référentiels</a:t>
            </a:r>
            <a:r>
              <a:rPr lang="fr-FR" altLang="fr-FR" sz="1400">
                <a:solidFill>
                  <a:srgbClr val="0C419A"/>
                </a:solidFill>
              </a:rPr>
              <a:t> émis par la </a:t>
            </a:r>
            <a:r>
              <a:rPr lang="fr-FR" altLang="fr-FR" sz="1400" b="1">
                <a:solidFill>
                  <a:srgbClr val="0C419A"/>
                </a:solidFill>
              </a:rPr>
              <a:t>Haute Autorité de Santé </a:t>
            </a:r>
            <a:r>
              <a:rPr lang="fr-FR" altLang="fr-FR" sz="1400">
                <a:solidFill>
                  <a:srgbClr val="0C419A"/>
                </a:solidFill>
              </a:rPr>
              <a:t>ainsi que des </a:t>
            </a:r>
            <a:r>
              <a:rPr lang="fr-FR" altLang="fr-FR" sz="1400" b="1">
                <a:solidFill>
                  <a:srgbClr val="0C419A"/>
                </a:solidFill>
              </a:rPr>
              <a:t>recommandations existantes </a:t>
            </a:r>
            <a:r>
              <a:rPr lang="fr-FR" altLang="fr-FR" sz="1400">
                <a:solidFill>
                  <a:srgbClr val="0C419A"/>
                </a:solidFill>
              </a:rPr>
              <a:t>en cohérence avec </a:t>
            </a:r>
            <a:r>
              <a:rPr lang="fr-FR" altLang="fr-FR" sz="1400" b="1">
                <a:solidFill>
                  <a:srgbClr val="0C419A"/>
                </a:solidFill>
              </a:rPr>
              <a:t>les priorités nationales de santé publique</a:t>
            </a:r>
            <a:r>
              <a:rPr lang="fr-FR" altLang="fr-FR" sz="1400">
                <a:solidFill>
                  <a:srgbClr val="0C419A"/>
                </a:solidFill>
              </a:rPr>
              <a:t>.</a:t>
            </a:r>
          </a:p>
        </p:txBody>
      </p:sp>
      <p:sp>
        <p:nvSpPr>
          <p:cNvPr id="29" name="Rectangle 28">
            <a:extLst>
              <a:ext uri="{FF2B5EF4-FFF2-40B4-BE49-F238E27FC236}">
                <a16:creationId xmlns="" xmlns:a16="http://schemas.microsoft.com/office/drawing/2014/main" id="{02B5C5B0-D0DC-9F54-1FC0-000DB8E3B5BD}"/>
              </a:ext>
            </a:extLst>
          </p:cNvPr>
          <p:cNvSpPr/>
          <p:nvPr/>
        </p:nvSpPr>
        <p:spPr>
          <a:xfrm>
            <a:off x="1458049" y="2483786"/>
            <a:ext cx="9265614" cy="1198290"/>
          </a:xfrm>
          <a:prstGeom prst="rect">
            <a:avLst/>
          </a:prstGeom>
          <a:solidFill>
            <a:schemeClr val="bg1">
              <a:lumMod val="95000"/>
            </a:schemeClr>
          </a:solidFill>
          <a:effectLst>
            <a:outerShdw dist="101600" dir="2400000" algn="tl" rotWithShape="0">
              <a:srgbClr val="78DBFF">
                <a:alpha val="50196"/>
              </a:srgbClr>
            </a:outerShdw>
          </a:effectLst>
        </p:spPr>
        <p:txBody>
          <a:bodyPr wrap="square" rtlCol="0" anchor="ctr">
            <a:noAutofit/>
          </a:bodyPr>
          <a:lstStyle/>
          <a:p>
            <a:pPr algn="ctr"/>
            <a:r>
              <a:rPr lang="fr-FR" altLang="fr-FR" sz="1400">
                <a:solidFill>
                  <a:srgbClr val="0C419A"/>
                </a:solidFill>
              </a:rPr>
              <a:t>Pour </a:t>
            </a:r>
            <a:r>
              <a:rPr lang="fr-FR" altLang="fr-FR" sz="1400" b="1">
                <a:solidFill>
                  <a:srgbClr val="0C419A"/>
                </a:solidFill>
              </a:rPr>
              <a:t>chaque indicateur </a:t>
            </a:r>
            <a:r>
              <a:rPr lang="fr-FR" altLang="fr-FR" sz="1400">
                <a:solidFill>
                  <a:srgbClr val="0C419A"/>
                </a:solidFill>
              </a:rPr>
              <a:t>sont définis </a:t>
            </a:r>
            <a:r>
              <a:rPr lang="fr-FR" altLang="fr-FR" sz="1400" b="1">
                <a:solidFill>
                  <a:srgbClr val="0C419A"/>
                </a:solidFill>
              </a:rPr>
              <a:t>3 seuils </a:t>
            </a:r>
            <a:r>
              <a:rPr lang="fr-FR" altLang="fr-FR" sz="1400">
                <a:solidFill>
                  <a:srgbClr val="0C419A"/>
                </a:solidFill>
              </a:rPr>
              <a:t>: </a:t>
            </a:r>
          </a:p>
          <a:p>
            <a:pPr marL="285750" indent="-285750">
              <a:buFont typeface="Arial" panose="020B0604020202020204" pitchFamily="34" charset="0"/>
              <a:buChar char="•"/>
            </a:pPr>
            <a:r>
              <a:rPr lang="fr-FR" altLang="fr-FR" sz="1400">
                <a:solidFill>
                  <a:srgbClr val="0C419A"/>
                </a:solidFill>
              </a:rPr>
              <a:t>Un </a:t>
            </a:r>
            <a:r>
              <a:rPr lang="fr-FR" altLang="fr-FR" sz="1400" b="1">
                <a:solidFill>
                  <a:srgbClr val="0C419A"/>
                </a:solidFill>
              </a:rPr>
              <a:t>seuil minimal </a:t>
            </a:r>
            <a:r>
              <a:rPr lang="fr-FR" altLang="fr-FR" sz="1400">
                <a:solidFill>
                  <a:srgbClr val="0C419A"/>
                </a:solidFill>
              </a:rPr>
              <a:t>fixé à un nombre minimal de </a:t>
            </a:r>
            <a:r>
              <a:rPr lang="fr-FR" altLang="fr-FR" sz="1400" b="1">
                <a:solidFill>
                  <a:srgbClr val="0C419A"/>
                </a:solidFill>
              </a:rPr>
              <a:t>5 patients </a:t>
            </a:r>
            <a:r>
              <a:rPr lang="fr-FR" altLang="fr-FR" sz="1400">
                <a:solidFill>
                  <a:srgbClr val="0C419A"/>
                </a:solidFill>
              </a:rPr>
              <a:t>; </a:t>
            </a:r>
          </a:p>
          <a:p>
            <a:pPr marL="285750" indent="-285750">
              <a:buFont typeface="Arial" panose="020B0604020202020204" pitchFamily="34" charset="0"/>
              <a:buChar char="•"/>
            </a:pPr>
            <a:r>
              <a:rPr lang="fr-FR" altLang="fr-FR" sz="1400">
                <a:solidFill>
                  <a:srgbClr val="0C419A"/>
                </a:solidFill>
              </a:rPr>
              <a:t>Un </a:t>
            </a:r>
            <a:r>
              <a:rPr lang="fr-FR" altLang="fr-FR" sz="1400" b="1">
                <a:solidFill>
                  <a:srgbClr val="0C419A"/>
                </a:solidFill>
              </a:rPr>
              <a:t>taux de départ</a:t>
            </a:r>
            <a:r>
              <a:rPr lang="fr-FR" altLang="fr-FR" sz="1400">
                <a:solidFill>
                  <a:srgbClr val="0C419A"/>
                </a:solidFill>
              </a:rPr>
              <a:t> à partir duquel est calculée la </a:t>
            </a:r>
            <a:r>
              <a:rPr lang="fr-FR" altLang="fr-FR" sz="1400" b="1">
                <a:solidFill>
                  <a:srgbClr val="0C419A"/>
                </a:solidFill>
              </a:rPr>
              <a:t>progression de chaque indicateur</a:t>
            </a:r>
            <a:r>
              <a:rPr lang="fr-FR" altLang="fr-FR" sz="1400">
                <a:solidFill>
                  <a:srgbClr val="0C419A"/>
                </a:solidFill>
              </a:rPr>
              <a:t> ; </a:t>
            </a:r>
          </a:p>
          <a:p>
            <a:pPr marL="285750" indent="-285750">
              <a:buFont typeface="Arial" panose="020B0604020202020204" pitchFamily="34" charset="0"/>
              <a:buChar char="•"/>
            </a:pPr>
            <a:r>
              <a:rPr lang="fr-FR" altLang="fr-FR" sz="1400">
                <a:solidFill>
                  <a:srgbClr val="0C419A"/>
                </a:solidFill>
              </a:rPr>
              <a:t>Un </a:t>
            </a:r>
            <a:r>
              <a:rPr lang="fr-FR" altLang="fr-FR" sz="1400" b="1">
                <a:solidFill>
                  <a:srgbClr val="0C419A"/>
                </a:solidFill>
              </a:rPr>
              <a:t>taux de suivi</a:t>
            </a:r>
            <a:r>
              <a:rPr lang="fr-FR" altLang="fr-FR" sz="1400">
                <a:solidFill>
                  <a:srgbClr val="0C419A"/>
                </a:solidFill>
              </a:rPr>
              <a:t>, correspondant au </a:t>
            </a:r>
            <a:r>
              <a:rPr lang="fr-FR" altLang="fr-FR" sz="1400" b="1">
                <a:solidFill>
                  <a:srgbClr val="0C419A"/>
                </a:solidFill>
              </a:rPr>
              <a:t>taux atteint pour l’indicateur à la fin de l’année de référence </a:t>
            </a:r>
            <a:r>
              <a:rPr lang="fr-FR" altLang="fr-FR" sz="1400">
                <a:solidFill>
                  <a:srgbClr val="0C419A"/>
                </a:solidFill>
              </a:rPr>
              <a:t>de la rémunération. </a:t>
            </a:r>
          </a:p>
        </p:txBody>
      </p:sp>
      <p:sp>
        <p:nvSpPr>
          <p:cNvPr id="34" name="TextBox 33">
            <a:extLst>
              <a:ext uri="{FF2B5EF4-FFF2-40B4-BE49-F238E27FC236}">
                <a16:creationId xmlns="" xmlns:a16="http://schemas.microsoft.com/office/drawing/2014/main" id="{5BB74044-67AD-1CFA-63D4-199D9A9B11B3}"/>
              </a:ext>
            </a:extLst>
          </p:cNvPr>
          <p:cNvSpPr txBox="1"/>
          <p:nvPr/>
        </p:nvSpPr>
        <p:spPr>
          <a:xfrm>
            <a:off x="1275548" y="1314147"/>
            <a:ext cx="599354" cy="253388"/>
          </a:xfrm>
          <a:prstGeom prst="parallelogram">
            <a:avLst/>
          </a:prstGeom>
          <a:solidFill>
            <a:schemeClr val="tx1"/>
          </a:solidFill>
        </p:spPr>
        <p:txBody>
          <a:bodyPr wrap="square" rtlCol="0" anchor="ctr">
            <a:noAutofit/>
          </a:bodyPr>
          <a:lstStyle/>
          <a:p>
            <a:pPr algn="ctr"/>
            <a:r>
              <a:rPr lang="fr-FR" sz="1000" b="1">
                <a:solidFill>
                  <a:prstClr val="white"/>
                </a:solidFill>
              </a:rPr>
              <a:t>1</a:t>
            </a:r>
          </a:p>
        </p:txBody>
      </p:sp>
      <p:sp>
        <p:nvSpPr>
          <p:cNvPr id="39" name="TextBox 38">
            <a:extLst>
              <a:ext uri="{FF2B5EF4-FFF2-40B4-BE49-F238E27FC236}">
                <a16:creationId xmlns="" xmlns:a16="http://schemas.microsoft.com/office/drawing/2014/main" id="{E18E3111-D854-DB32-1FE6-89F6682E7A44}"/>
              </a:ext>
            </a:extLst>
          </p:cNvPr>
          <p:cNvSpPr txBox="1"/>
          <p:nvPr/>
        </p:nvSpPr>
        <p:spPr>
          <a:xfrm>
            <a:off x="1269549" y="2390202"/>
            <a:ext cx="599354" cy="253388"/>
          </a:xfrm>
          <a:prstGeom prst="parallelogram">
            <a:avLst/>
          </a:prstGeom>
          <a:solidFill>
            <a:schemeClr val="tx1"/>
          </a:solidFill>
        </p:spPr>
        <p:txBody>
          <a:bodyPr wrap="square" rtlCol="0" anchor="ctr">
            <a:noAutofit/>
          </a:bodyPr>
          <a:lstStyle/>
          <a:p>
            <a:pPr algn="ctr"/>
            <a:r>
              <a:rPr lang="fr-FR" sz="1000" b="1">
                <a:solidFill>
                  <a:prstClr val="white"/>
                </a:solidFill>
              </a:rPr>
              <a:t>2</a:t>
            </a:r>
          </a:p>
        </p:txBody>
      </p:sp>
      <p:sp>
        <p:nvSpPr>
          <p:cNvPr id="5" name="Rectangle 4">
            <a:extLst>
              <a:ext uri="{FF2B5EF4-FFF2-40B4-BE49-F238E27FC236}">
                <a16:creationId xmlns="" xmlns:a16="http://schemas.microsoft.com/office/drawing/2014/main" id="{7DE732B1-AC3F-A824-453B-4290EEF8E624}"/>
              </a:ext>
            </a:extLst>
          </p:cNvPr>
          <p:cNvSpPr/>
          <p:nvPr/>
        </p:nvSpPr>
        <p:spPr>
          <a:xfrm>
            <a:off x="448319" y="440107"/>
            <a:ext cx="11358454" cy="5339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prstClr val="white"/>
                </a:solidFill>
                <a:ea typeface="Calibri" panose="020F0502020204030204" pitchFamily="34" charset="0"/>
                <a:cs typeface="Arial" panose="020B0604020202020204" pitchFamily="34" charset="0"/>
              </a:rPr>
              <a:t>Avec la convention médicale 2023, le forfait de santé publique est simplifié et axé sur la prévention primaire et secondaire.</a:t>
            </a:r>
            <a:endParaRPr lang="fr-FR" sz="1400">
              <a:solidFill>
                <a:prstClr val="white"/>
              </a:solidFill>
              <a:ea typeface="Calibri" panose="020F0502020204030204" pitchFamily="34" charset="0"/>
              <a:cs typeface="Arial" panose="020B0604020202020204" pitchFamily="34" charset="0"/>
            </a:endParaRPr>
          </a:p>
        </p:txBody>
      </p:sp>
      <p:grpSp>
        <p:nvGrpSpPr>
          <p:cNvPr id="2" name="Group 5">
            <a:extLst>
              <a:ext uri="{FF2B5EF4-FFF2-40B4-BE49-F238E27FC236}">
                <a16:creationId xmlns="" xmlns:a16="http://schemas.microsoft.com/office/drawing/2014/main" id="{E1C2DFFA-1CA8-7197-4039-FB57F89FB838}"/>
              </a:ext>
            </a:extLst>
          </p:cNvPr>
          <p:cNvGrpSpPr/>
          <p:nvPr/>
        </p:nvGrpSpPr>
        <p:grpSpPr>
          <a:xfrm>
            <a:off x="533948" y="1033242"/>
            <a:ext cx="11124103" cy="338554"/>
            <a:chOff x="533948" y="4311133"/>
            <a:chExt cx="11124103" cy="338554"/>
          </a:xfrm>
        </p:grpSpPr>
        <p:cxnSp>
          <p:nvCxnSpPr>
            <p:cNvPr id="3" name="Straight Connector 11">
              <a:extLst>
                <a:ext uri="{FF2B5EF4-FFF2-40B4-BE49-F238E27FC236}">
                  <a16:creationId xmlns="" xmlns:a16="http://schemas.microsoft.com/office/drawing/2014/main" id="{0D1D0782-6A47-BA0D-9F96-121A8058DFB6}"/>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12">
              <a:extLst>
                <a:ext uri="{FF2B5EF4-FFF2-40B4-BE49-F238E27FC236}">
                  <a16:creationId xmlns="" xmlns:a16="http://schemas.microsoft.com/office/drawing/2014/main" id="{4F620709-BF93-1375-0563-FF33FA742FD7}"/>
                </a:ext>
              </a:extLst>
            </p:cNvPr>
            <p:cNvSpPr txBox="1"/>
            <p:nvPr/>
          </p:nvSpPr>
          <p:spPr>
            <a:xfrm>
              <a:off x="3650261" y="4311133"/>
              <a:ext cx="4954569" cy="338554"/>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sym typeface="Wingdings" panose="05000000000000000000" pitchFamily="2" charset="2"/>
                </a:rPr>
                <a:t>Le forfait de santé publique : méthodes de calcul</a:t>
              </a:r>
              <a:endParaRPr lang="fr-FR" sz="1600" b="1">
                <a:solidFill>
                  <a:srgbClr val="00B050"/>
                </a:solidFill>
                <a:cs typeface="Calibri" panose="020F0502020204030204" pitchFamily="34" charset="0"/>
              </a:endParaRPr>
            </a:p>
          </p:txBody>
        </p:sp>
      </p:grpSp>
      <p:grpSp>
        <p:nvGrpSpPr>
          <p:cNvPr id="16" name="Group 5">
            <a:extLst>
              <a:ext uri="{FF2B5EF4-FFF2-40B4-BE49-F238E27FC236}">
                <a16:creationId xmlns="" xmlns:a16="http://schemas.microsoft.com/office/drawing/2014/main" id="{3D0720D5-DA23-3B0B-492C-2B62566918FA}"/>
              </a:ext>
            </a:extLst>
          </p:cNvPr>
          <p:cNvGrpSpPr/>
          <p:nvPr/>
        </p:nvGrpSpPr>
        <p:grpSpPr>
          <a:xfrm>
            <a:off x="528804" y="3845046"/>
            <a:ext cx="11124103" cy="338554"/>
            <a:chOff x="533948" y="4311133"/>
            <a:chExt cx="11124103" cy="338554"/>
          </a:xfrm>
        </p:grpSpPr>
        <p:cxnSp>
          <p:nvCxnSpPr>
            <p:cNvPr id="46" name="Straight Connector 11">
              <a:extLst>
                <a:ext uri="{FF2B5EF4-FFF2-40B4-BE49-F238E27FC236}">
                  <a16:creationId xmlns="" xmlns:a16="http://schemas.microsoft.com/office/drawing/2014/main" id="{3B07976B-96B9-86A6-DC65-EC5C5D912B1A}"/>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12">
              <a:extLst>
                <a:ext uri="{FF2B5EF4-FFF2-40B4-BE49-F238E27FC236}">
                  <a16:creationId xmlns="" xmlns:a16="http://schemas.microsoft.com/office/drawing/2014/main" id="{C1AED183-CF0B-9073-27E6-1C4F6EE0F30B}"/>
                </a:ext>
              </a:extLst>
            </p:cNvPr>
            <p:cNvSpPr txBox="1"/>
            <p:nvPr/>
          </p:nvSpPr>
          <p:spPr>
            <a:xfrm>
              <a:off x="3065106" y="4311133"/>
              <a:ext cx="6135165" cy="338554"/>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sym typeface="Wingdings" panose="05000000000000000000" pitchFamily="2" charset="2"/>
                </a:rPr>
                <a:t>Le forfait de santé publique : pondération selon la patientèle</a:t>
              </a:r>
              <a:endParaRPr lang="fr-FR" sz="1600" b="1">
                <a:solidFill>
                  <a:srgbClr val="00B050"/>
                </a:solidFill>
                <a:cs typeface="Calibri" panose="020F0502020204030204" pitchFamily="34" charset="0"/>
              </a:endParaRPr>
            </a:p>
          </p:txBody>
        </p:sp>
      </p:grpSp>
      <p:graphicFrame>
        <p:nvGraphicFramePr>
          <p:cNvPr id="48" name="Tableau 48">
            <a:extLst>
              <a:ext uri="{FF2B5EF4-FFF2-40B4-BE49-F238E27FC236}">
                <a16:creationId xmlns="" xmlns:a16="http://schemas.microsoft.com/office/drawing/2014/main" id="{BA986234-2C31-94F6-8578-1CABBDF94B47}"/>
              </a:ext>
            </a:extLst>
          </p:cNvPr>
          <p:cNvGraphicFramePr>
            <a:graphicFrameLocks noGrp="1"/>
          </p:cNvGraphicFramePr>
          <p:nvPr/>
        </p:nvGraphicFramePr>
        <p:xfrm>
          <a:off x="523659" y="4302971"/>
          <a:ext cx="5430574" cy="2283968"/>
        </p:xfrm>
        <a:graphic>
          <a:graphicData uri="http://schemas.openxmlformats.org/drawingml/2006/table">
            <a:tbl>
              <a:tblPr firstRow="1" bandRow="1">
                <a:tableStyleId>{5C22544A-7EE6-4342-B048-85BDC9FD1C3A}</a:tableStyleId>
              </a:tblPr>
              <a:tblGrid>
                <a:gridCol w="3559570">
                  <a:extLst>
                    <a:ext uri="{9D8B030D-6E8A-4147-A177-3AD203B41FA5}">
                      <a16:colId xmlns="" xmlns:a16="http://schemas.microsoft.com/office/drawing/2014/main" val="2202238343"/>
                    </a:ext>
                  </a:extLst>
                </a:gridCol>
                <a:gridCol w="1871004">
                  <a:extLst>
                    <a:ext uri="{9D8B030D-6E8A-4147-A177-3AD203B41FA5}">
                      <a16:colId xmlns="" xmlns:a16="http://schemas.microsoft.com/office/drawing/2014/main" val="2952803384"/>
                    </a:ext>
                  </a:extLst>
                </a:gridCol>
              </a:tblGrid>
              <a:tr h="370840">
                <a:tc>
                  <a:txBody>
                    <a:bodyPr/>
                    <a:lstStyle/>
                    <a:p>
                      <a:endParaRPr lang="en-GB" dirty="0">
                        <a:latin typeface="+mj-lt"/>
                      </a:endParaRPr>
                    </a:p>
                  </a:txBody>
                  <a:tcPr>
                    <a:solidFill>
                      <a:schemeClr val="tx1"/>
                    </a:solidFill>
                  </a:tcPr>
                </a:tc>
                <a:tc>
                  <a:txBody>
                    <a:bodyPr/>
                    <a:lstStyle/>
                    <a:p>
                      <a:pPr algn="ctr">
                        <a:lnSpc>
                          <a:spcPct val="115000"/>
                        </a:lnSpc>
                        <a:spcAft>
                          <a:spcPts val="1000"/>
                        </a:spcAft>
                      </a:pPr>
                      <a:r>
                        <a:rPr lang="fr-FR" sz="1100" b="1" spc="-20">
                          <a:effectLst/>
                          <a:latin typeface="+mj-lt"/>
                          <a:ea typeface="Times New Roman" panose="02020603050405020304" pitchFamily="18" charset="0"/>
                          <a:cs typeface="Calibri" panose="020F0502020204030204" pitchFamily="34" charset="0"/>
                        </a:rPr>
                        <a:t>PATIENTÈLE MOYENNE</a:t>
                      </a:r>
                      <a:endParaRPr lang="fr-FR" sz="1100">
                        <a:effectLst/>
                        <a:latin typeface="+mj-lt"/>
                        <a:ea typeface="Calibri" panose="020F0502020204030204" pitchFamily="34" charset="0"/>
                        <a:cs typeface="Arial" panose="020B0604020202020204" pitchFamily="34" charset="0"/>
                      </a:endParaRPr>
                    </a:p>
                  </a:txBody>
                  <a:tcPr marL="68580" marR="68580" marT="0" marB="0" anchor="ctr">
                    <a:solidFill>
                      <a:schemeClr val="tx1"/>
                    </a:solidFill>
                  </a:tcPr>
                </a:tc>
                <a:extLst>
                  <a:ext uri="{0D108BD9-81ED-4DB2-BD59-A6C34878D82A}">
                    <a16:rowId xmlns="" xmlns:a16="http://schemas.microsoft.com/office/drawing/2014/main" val="1031876204"/>
                  </a:ext>
                </a:extLst>
              </a:tr>
              <a:tr h="370840">
                <a:tc>
                  <a:txBody>
                    <a:bodyPr/>
                    <a:lstStyle/>
                    <a:p>
                      <a:pPr algn="l">
                        <a:lnSpc>
                          <a:spcPct val="115000"/>
                        </a:lnSpc>
                        <a:spcAft>
                          <a:spcPts val="1000"/>
                        </a:spcAft>
                      </a:pPr>
                      <a:r>
                        <a:rPr lang="fr-FR" sz="1100" b="1" spc="-20">
                          <a:effectLst/>
                          <a:latin typeface="+mj-lt"/>
                          <a:ea typeface="Times New Roman" panose="02020603050405020304" pitchFamily="18" charset="0"/>
                          <a:cs typeface="Calibri" panose="020F0502020204030204" pitchFamily="34" charset="0"/>
                        </a:rPr>
                        <a:t>Médecin traitant des patients de 16 ans et plus</a:t>
                      </a:r>
                      <a:endParaRPr lang="fr-FR" sz="1100" b="1">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1000"/>
                        </a:spcAft>
                      </a:pPr>
                      <a:r>
                        <a:rPr lang="fr-FR" sz="1100" spc="-20" dirty="0">
                          <a:effectLst/>
                          <a:latin typeface="+mj-lt"/>
                          <a:ea typeface="Times New Roman" panose="02020603050405020304" pitchFamily="18" charset="0"/>
                          <a:cs typeface="Calibri" panose="020F0502020204030204" pitchFamily="34" charset="0"/>
                        </a:rPr>
                        <a:t>900</a:t>
                      </a:r>
                      <a:endParaRPr lang="fr-FR" sz="1100" dirty="0">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extLst>
                  <a:ext uri="{0D108BD9-81ED-4DB2-BD59-A6C34878D82A}">
                    <a16:rowId xmlns="" xmlns:a16="http://schemas.microsoft.com/office/drawing/2014/main" val="3271000300"/>
                  </a:ext>
                </a:extLst>
              </a:tr>
              <a:tr h="370840">
                <a:tc>
                  <a:txBody>
                    <a:bodyPr/>
                    <a:lstStyle/>
                    <a:p>
                      <a:pPr algn="l">
                        <a:lnSpc>
                          <a:spcPct val="115000"/>
                        </a:lnSpc>
                        <a:spcAft>
                          <a:spcPts val="1000"/>
                        </a:spcAft>
                      </a:pPr>
                      <a:r>
                        <a:rPr lang="fr-FR" sz="1100" b="1" spc="-20">
                          <a:effectLst/>
                          <a:latin typeface="+mj-lt"/>
                          <a:ea typeface="Times New Roman" panose="02020603050405020304" pitchFamily="18" charset="0"/>
                          <a:cs typeface="Calibri" panose="020F0502020204030204" pitchFamily="34" charset="0"/>
                        </a:rPr>
                        <a:t>Médecin traitant des patients âgés de moins de 16 ans</a:t>
                      </a:r>
                      <a:endParaRPr lang="fr-FR" sz="1100" b="1">
                        <a:effectLst/>
                        <a:latin typeface="+mj-lt"/>
                        <a:ea typeface="Calibri" panose="020F0502020204030204" pitchFamily="34" charset="0"/>
                        <a:cs typeface="Arial" panose="020B0604020202020204" pitchFamily="34" charset="0"/>
                      </a:endParaRPr>
                    </a:p>
                  </a:txBody>
                  <a:tcPr marL="68580" marR="68580" marT="0" marB="0" anchor="ctr">
                    <a:noFill/>
                  </a:tcPr>
                </a:tc>
                <a:tc>
                  <a:txBody>
                    <a:bodyPr/>
                    <a:lstStyle/>
                    <a:p>
                      <a:pPr algn="ctr">
                        <a:lnSpc>
                          <a:spcPct val="115000"/>
                        </a:lnSpc>
                        <a:spcAft>
                          <a:spcPts val="1000"/>
                        </a:spcAft>
                      </a:pPr>
                      <a:r>
                        <a:rPr lang="fr-FR" sz="1100" spc="-20">
                          <a:effectLst/>
                          <a:latin typeface="+mj-lt"/>
                          <a:ea typeface="Times New Roman" panose="02020603050405020304" pitchFamily="18" charset="0"/>
                          <a:cs typeface="Calibri" panose="020F0502020204030204" pitchFamily="34" charset="0"/>
                        </a:rPr>
                        <a:t>600</a:t>
                      </a:r>
                      <a:endParaRPr lang="fr-FR" sz="1100">
                        <a:effectLst/>
                        <a:latin typeface="+mj-lt"/>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 xmlns:a16="http://schemas.microsoft.com/office/drawing/2014/main" val="3340248453"/>
                  </a:ext>
                </a:extLst>
              </a:tr>
              <a:tr h="370840">
                <a:tc>
                  <a:txBody>
                    <a:bodyPr/>
                    <a:lstStyle/>
                    <a:p>
                      <a:pPr algn="l">
                        <a:lnSpc>
                          <a:spcPct val="115000"/>
                        </a:lnSpc>
                        <a:spcAft>
                          <a:spcPts val="1000"/>
                        </a:spcAft>
                      </a:pPr>
                      <a:r>
                        <a:rPr lang="fr-FR" sz="1100" b="1" spc="-20">
                          <a:effectLst/>
                          <a:latin typeface="+mj-lt"/>
                          <a:ea typeface="Times New Roman" panose="02020603050405020304" pitchFamily="18" charset="0"/>
                          <a:cs typeface="Calibri" panose="020F0502020204030204" pitchFamily="34" charset="0"/>
                        </a:rPr>
                        <a:t>Médecin spécialiste en cardiologie et maladies vasculaires</a:t>
                      </a:r>
                      <a:endParaRPr lang="fr-FR" sz="1100" b="1">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1000"/>
                        </a:spcAft>
                      </a:pPr>
                      <a:r>
                        <a:rPr lang="fr-FR" sz="1100" spc="-20">
                          <a:effectLst/>
                          <a:latin typeface="+mj-lt"/>
                          <a:ea typeface="Times New Roman" panose="02020603050405020304" pitchFamily="18" charset="0"/>
                          <a:cs typeface="Calibri" panose="020F0502020204030204" pitchFamily="34" charset="0"/>
                        </a:rPr>
                        <a:t>800</a:t>
                      </a:r>
                      <a:endParaRPr lang="fr-FR" sz="1100">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extLst>
                  <a:ext uri="{0D108BD9-81ED-4DB2-BD59-A6C34878D82A}">
                    <a16:rowId xmlns="" xmlns:a16="http://schemas.microsoft.com/office/drawing/2014/main" val="3662156239"/>
                  </a:ext>
                </a:extLst>
              </a:tr>
              <a:tr h="370840">
                <a:tc>
                  <a:txBody>
                    <a:bodyPr/>
                    <a:lstStyle/>
                    <a:p>
                      <a:pPr algn="l">
                        <a:lnSpc>
                          <a:spcPct val="115000"/>
                        </a:lnSpc>
                        <a:spcAft>
                          <a:spcPts val="1000"/>
                        </a:spcAft>
                      </a:pPr>
                      <a:r>
                        <a:rPr lang="fr-FR" sz="1100" b="1" spc="-20">
                          <a:effectLst/>
                          <a:latin typeface="+mj-lt"/>
                          <a:ea typeface="Times New Roman" panose="02020603050405020304" pitchFamily="18" charset="0"/>
                          <a:cs typeface="Calibri" panose="020F0502020204030204" pitchFamily="34" charset="0"/>
                        </a:rPr>
                        <a:t>Médecin spécialiste en gastro-entérologies et hépatologie</a:t>
                      </a:r>
                      <a:endParaRPr lang="fr-FR" sz="1100" b="1">
                        <a:effectLst/>
                        <a:latin typeface="+mj-lt"/>
                        <a:ea typeface="Calibri" panose="020F0502020204030204" pitchFamily="34" charset="0"/>
                        <a:cs typeface="Arial" panose="020B0604020202020204" pitchFamily="34" charset="0"/>
                      </a:endParaRPr>
                    </a:p>
                  </a:txBody>
                  <a:tcPr marL="68580" marR="68580" marT="0" marB="0" anchor="ctr">
                    <a:noFill/>
                  </a:tcPr>
                </a:tc>
                <a:tc>
                  <a:txBody>
                    <a:bodyPr/>
                    <a:lstStyle/>
                    <a:p>
                      <a:pPr algn="ctr">
                        <a:lnSpc>
                          <a:spcPct val="115000"/>
                        </a:lnSpc>
                        <a:spcAft>
                          <a:spcPts val="1000"/>
                        </a:spcAft>
                      </a:pPr>
                      <a:r>
                        <a:rPr lang="fr-FR" sz="1100" spc="-20">
                          <a:effectLst/>
                          <a:latin typeface="+mj-lt"/>
                          <a:ea typeface="Times New Roman" panose="02020603050405020304" pitchFamily="18" charset="0"/>
                          <a:cs typeface="Calibri" panose="020F0502020204030204" pitchFamily="34" charset="0"/>
                        </a:rPr>
                        <a:t>1100</a:t>
                      </a:r>
                      <a:endParaRPr lang="fr-FR" sz="1100">
                        <a:effectLst/>
                        <a:latin typeface="+mj-lt"/>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 xmlns:a16="http://schemas.microsoft.com/office/drawing/2014/main" val="3530891616"/>
                  </a:ext>
                </a:extLst>
              </a:tr>
              <a:tr h="370840">
                <a:tc>
                  <a:txBody>
                    <a:bodyPr/>
                    <a:lstStyle/>
                    <a:p>
                      <a:pPr algn="l">
                        <a:lnSpc>
                          <a:spcPct val="115000"/>
                        </a:lnSpc>
                        <a:spcAft>
                          <a:spcPts val="1000"/>
                        </a:spcAft>
                      </a:pPr>
                      <a:r>
                        <a:rPr lang="fr-FR" sz="1100" b="1" spc="-20">
                          <a:effectLst/>
                          <a:latin typeface="+mj-lt"/>
                          <a:ea typeface="Times New Roman" panose="02020603050405020304" pitchFamily="18" charset="0"/>
                          <a:cs typeface="Calibri" panose="020F0502020204030204" pitchFamily="34" charset="0"/>
                        </a:rPr>
                        <a:t>Médecins spécialiste en endocrinologie, diabétologie et nutrition</a:t>
                      </a:r>
                      <a:endParaRPr lang="fr-FR" sz="1100" b="1">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1000"/>
                        </a:spcAft>
                      </a:pPr>
                      <a:r>
                        <a:rPr lang="fr-FR" sz="1100" spc="-20">
                          <a:effectLst/>
                          <a:latin typeface="+mj-lt"/>
                          <a:ea typeface="Times New Roman" panose="02020603050405020304" pitchFamily="18" charset="0"/>
                          <a:cs typeface="Calibri" panose="020F0502020204030204" pitchFamily="34" charset="0"/>
                        </a:rPr>
                        <a:t>1000</a:t>
                      </a:r>
                      <a:endParaRPr lang="fr-FR" sz="1100">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extLst>
                  <a:ext uri="{0D108BD9-81ED-4DB2-BD59-A6C34878D82A}">
                    <a16:rowId xmlns="" xmlns:a16="http://schemas.microsoft.com/office/drawing/2014/main" val="1229017168"/>
                  </a:ext>
                </a:extLst>
              </a:tr>
            </a:tbl>
          </a:graphicData>
        </a:graphic>
      </p:graphicFrame>
      <p:sp>
        <p:nvSpPr>
          <p:cNvPr id="49" name="Rectangle 48">
            <a:extLst>
              <a:ext uri="{FF2B5EF4-FFF2-40B4-BE49-F238E27FC236}">
                <a16:creationId xmlns="" xmlns:a16="http://schemas.microsoft.com/office/drawing/2014/main" id="{3C0A80D8-DA6D-1E17-EFC4-1EFEBBABE387}"/>
              </a:ext>
            </a:extLst>
          </p:cNvPr>
          <p:cNvSpPr/>
          <p:nvPr/>
        </p:nvSpPr>
        <p:spPr>
          <a:xfrm>
            <a:off x="6182110" y="4302971"/>
            <a:ext cx="5624663" cy="22766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prstClr val="white"/>
                </a:solidFill>
              </a:rPr>
              <a:t>Définition de la patientèle pour le calcul des indicateurs </a:t>
            </a:r>
            <a:endParaRPr lang="en-GB" sz="1200">
              <a:solidFill>
                <a:prstClr val="white"/>
              </a:solidFill>
            </a:endParaRPr>
          </a:p>
          <a:p>
            <a:pPr marL="171450" indent="-171450">
              <a:spcBef>
                <a:spcPts val="600"/>
              </a:spcBef>
              <a:buFont typeface="Arial" panose="020B0604020202020204" pitchFamily="34" charset="0"/>
              <a:buChar char="•"/>
            </a:pPr>
            <a:r>
              <a:rPr lang="fr-FR" sz="1200" spc="-20">
                <a:solidFill>
                  <a:prstClr val="white"/>
                </a:solidFill>
                <a:ea typeface="Calibri" panose="020F0502020204030204" pitchFamily="34" charset="0"/>
              </a:rPr>
              <a:t>Pour les </a:t>
            </a:r>
            <a:r>
              <a:rPr lang="fr-FR" sz="1200" b="1" spc="-20">
                <a:solidFill>
                  <a:prstClr val="white"/>
                </a:solidFill>
                <a:ea typeface="Calibri" panose="020F0502020204030204" pitchFamily="34" charset="0"/>
              </a:rPr>
              <a:t>médecins traitants</a:t>
            </a:r>
            <a:r>
              <a:rPr lang="fr-FR" sz="1200" spc="-20">
                <a:solidFill>
                  <a:prstClr val="white"/>
                </a:solidFill>
                <a:ea typeface="Calibri" panose="020F0502020204030204" pitchFamily="34" charset="0"/>
              </a:rPr>
              <a:t> </a:t>
            </a:r>
            <a:r>
              <a:rPr lang="fr-FR" sz="1200" b="1" spc="-20">
                <a:solidFill>
                  <a:prstClr val="white"/>
                </a:solidFill>
                <a:ea typeface="Calibri" panose="020F0502020204030204" pitchFamily="34" charset="0"/>
              </a:rPr>
              <a:t>des patients âgés de seize ans et plus</a:t>
            </a:r>
            <a:r>
              <a:rPr lang="fr-FR" sz="1200" spc="-20">
                <a:solidFill>
                  <a:prstClr val="white"/>
                </a:solidFill>
                <a:ea typeface="Calibri" panose="020F0502020204030204" pitchFamily="34" charset="0"/>
              </a:rPr>
              <a:t>, la patientèle retenue est dite « patientèle consommante fidèle » ; </a:t>
            </a:r>
            <a:endParaRPr lang="en-GB" sz="1200">
              <a:solidFill>
                <a:prstClr val="white"/>
              </a:solidFill>
            </a:endParaRPr>
          </a:p>
          <a:p>
            <a:pPr marL="171450" indent="-171450">
              <a:spcBef>
                <a:spcPts val="600"/>
              </a:spcBef>
              <a:buFont typeface="Arial" panose="020B0604020202020204" pitchFamily="34" charset="0"/>
              <a:buChar char="•"/>
            </a:pPr>
            <a:r>
              <a:rPr lang="fr-FR" sz="1200">
                <a:solidFill>
                  <a:prstClr val="white"/>
                </a:solidFill>
              </a:rPr>
              <a:t>Pour les </a:t>
            </a:r>
            <a:r>
              <a:rPr lang="fr-FR" sz="1200" b="1">
                <a:solidFill>
                  <a:prstClr val="white"/>
                </a:solidFill>
              </a:rPr>
              <a:t>médecins traitants des patients âgés de moins de seize ans</a:t>
            </a:r>
            <a:r>
              <a:rPr lang="fr-FR" sz="1200">
                <a:solidFill>
                  <a:prstClr val="white"/>
                </a:solidFill>
              </a:rPr>
              <a:t>, la patientèle utilisée pour le calcul des indicateurs est la patientèle médecin traitant consommante de l’année en cours ; </a:t>
            </a:r>
          </a:p>
          <a:p>
            <a:pPr marL="171450" indent="-171450">
              <a:spcBef>
                <a:spcPts val="600"/>
              </a:spcBef>
              <a:buFont typeface="Arial" panose="020B0604020202020204" pitchFamily="34" charset="0"/>
              <a:buChar char="•"/>
            </a:pPr>
            <a:r>
              <a:rPr lang="fr-FR" sz="1200">
                <a:solidFill>
                  <a:prstClr val="white"/>
                </a:solidFill>
              </a:rPr>
              <a:t>Pour les </a:t>
            </a:r>
            <a:r>
              <a:rPr lang="fr-FR" sz="1200" b="1">
                <a:solidFill>
                  <a:prstClr val="white"/>
                </a:solidFill>
              </a:rPr>
              <a:t>spécialistes</a:t>
            </a:r>
            <a:r>
              <a:rPr lang="fr-FR" sz="1200">
                <a:solidFill>
                  <a:prstClr val="white"/>
                </a:solidFill>
              </a:rPr>
              <a:t>, la patientèle prise en compte pour le calcul des indicateurs est la patientèle dite « correspondante » constituée des patients de tous régimes d’Assurance maladie pour lesquels au moins deux contacts ont été réalisés par ces médecins sur les deux années civiles précédentes. </a:t>
            </a:r>
            <a:endParaRPr lang="en-GB" sz="1200">
              <a:solidFill>
                <a:prstClr val="white"/>
              </a:solidFill>
            </a:endParaRPr>
          </a:p>
        </p:txBody>
      </p:sp>
    </p:spTree>
    <p:extLst>
      <p:ext uri="{BB962C8B-B14F-4D97-AF65-F5344CB8AC3E}">
        <p14:creationId xmlns:p14="http://schemas.microsoft.com/office/powerpoint/2010/main" val="290857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37DE85B-1319-405F-AE6A-D6F1ABE1F9FC}"/>
              </a:ext>
            </a:extLst>
          </p:cNvPr>
          <p:cNvSpPr>
            <a:spLocks noGrp="1"/>
          </p:cNvSpPr>
          <p:nvPr>
            <p:ph type="body" sz="quarter" idx="27"/>
          </p:nvPr>
        </p:nvSpPr>
        <p:spPr/>
        <p:txBody>
          <a:bodyPr/>
          <a:lstStyle/>
          <a:p>
            <a:endParaRPr lang="fr-FR"/>
          </a:p>
        </p:txBody>
      </p:sp>
      <p:sp>
        <p:nvSpPr>
          <p:cNvPr id="4" name="Text Placeholder 3">
            <a:extLst>
              <a:ext uri="{FF2B5EF4-FFF2-40B4-BE49-F238E27FC236}">
                <a16:creationId xmlns="" xmlns:a16="http://schemas.microsoft.com/office/drawing/2014/main" id="{AEA5C0D5-B54C-498F-BFF2-4B03802EB2CB}"/>
              </a:ext>
            </a:extLst>
          </p:cNvPr>
          <p:cNvSpPr>
            <a:spLocks noGrp="1"/>
          </p:cNvSpPr>
          <p:nvPr>
            <p:ph type="body" sz="quarter" idx="3"/>
          </p:nvPr>
        </p:nvSpPr>
        <p:spPr>
          <a:xfrm>
            <a:off x="1538558" y="3096305"/>
            <a:ext cx="7560000" cy="1692000"/>
          </a:xfrm>
        </p:spPr>
        <p:txBody>
          <a:bodyPr>
            <a:normAutofit/>
          </a:bodyPr>
          <a:lstStyle/>
          <a:p>
            <a:r>
              <a:rPr lang="fr-FR"/>
              <a:t>L’aide à l’emploi d’un assistant médical</a:t>
            </a:r>
          </a:p>
        </p:txBody>
      </p:sp>
      <p:sp>
        <p:nvSpPr>
          <p:cNvPr id="5" name="Slide Number Placeholder 4">
            <a:extLst>
              <a:ext uri="{FF2B5EF4-FFF2-40B4-BE49-F238E27FC236}">
                <a16:creationId xmlns="" xmlns:a16="http://schemas.microsoft.com/office/drawing/2014/main" id="{C43D0F16-6279-4EB1-A74C-5B1073D81D77}"/>
              </a:ext>
            </a:extLst>
          </p:cNvPr>
          <p:cNvSpPr>
            <a:spLocks noGrp="1"/>
          </p:cNvSpPr>
          <p:nvPr>
            <p:ph type="sldNum" sz="quarter" idx="26"/>
          </p:nvPr>
        </p:nvSpPr>
        <p:spPr/>
        <p:txBody>
          <a:bodyPr/>
          <a:lstStyle/>
          <a:p>
            <a:fld id="{975A587B-5814-4D9B-9598-FE9CB954CB01}" type="slidenum">
              <a:rPr lang="fr-FR" smtClean="0">
                <a:solidFill>
                  <a:srgbClr val="0C419A"/>
                </a:solidFill>
              </a:rPr>
              <a:pPr/>
              <a:t>2</a:t>
            </a:fld>
            <a:endParaRPr lang="fr-FR">
              <a:solidFill>
                <a:srgbClr val="0C419A"/>
              </a:solidFill>
            </a:endParaRPr>
          </a:p>
        </p:txBody>
      </p:sp>
      <p:sp>
        <p:nvSpPr>
          <p:cNvPr id="6" name="Text Placeholder 5">
            <a:extLst>
              <a:ext uri="{FF2B5EF4-FFF2-40B4-BE49-F238E27FC236}">
                <a16:creationId xmlns="" xmlns:a16="http://schemas.microsoft.com/office/drawing/2014/main" id="{5ED09B3F-07A1-4963-AF9F-09A8D3E65B89}"/>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2077014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20</a:t>
            </a:fld>
            <a:endParaRPr lang="fr-FR" sz="1200">
              <a:solidFill>
                <a:srgbClr val="0C419A"/>
              </a:solidFill>
            </a:endParaRPr>
          </a:p>
        </p:txBody>
      </p:sp>
      <p:grpSp>
        <p:nvGrpSpPr>
          <p:cNvPr id="17" name="Group 16">
            <a:extLst>
              <a:ext uri="{FF2B5EF4-FFF2-40B4-BE49-F238E27FC236}">
                <a16:creationId xmlns="" xmlns:a16="http://schemas.microsoft.com/office/drawing/2014/main" id="{E2AF1C1A-A07C-F52A-7EE5-3B95C35A7F23}"/>
              </a:ext>
            </a:extLst>
          </p:cNvPr>
          <p:cNvGrpSpPr/>
          <p:nvPr/>
        </p:nvGrpSpPr>
        <p:grpSpPr>
          <a:xfrm>
            <a:off x="533948" y="419984"/>
            <a:ext cx="11124103" cy="584775"/>
            <a:chOff x="533948" y="4314327"/>
            <a:chExt cx="11124103" cy="584775"/>
          </a:xfrm>
        </p:grpSpPr>
        <p:cxnSp>
          <p:nvCxnSpPr>
            <p:cNvPr id="18" name="Straight Connector 17">
              <a:extLst>
                <a:ext uri="{FF2B5EF4-FFF2-40B4-BE49-F238E27FC236}">
                  <a16:creationId xmlns="" xmlns:a16="http://schemas.microsoft.com/office/drawing/2014/main" id="{484000D2-AF54-BFDA-34BF-2A4EF8E2D3A9}"/>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95C5454D-C8B2-30D6-CCBD-2C30C4759E0B}"/>
                </a:ext>
              </a:extLst>
            </p:cNvPr>
            <p:cNvSpPr txBox="1"/>
            <p:nvPr/>
          </p:nvSpPr>
          <p:spPr>
            <a:xfrm>
              <a:off x="2704142" y="4314327"/>
              <a:ext cx="6856741" cy="584775"/>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rPr>
                <a:t>Indicateurs conservés ou modifiés des médecins traitants des patients âgés de seize ans et plus à compter du 1er janvier 2024 </a:t>
              </a:r>
            </a:p>
          </p:txBody>
        </p:sp>
      </p:grpSp>
      <p:graphicFrame>
        <p:nvGraphicFramePr>
          <p:cNvPr id="2" name="Tableau 1">
            <a:extLst>
              <a:ext uri="{FF2B5EF4-FFF2-40B4-BE49-F238E27FC236}">
                <a16:creationId xmlns="" xmlns:a16="http://schemas.microsoft.com/office/drawing/2014/main" id="{A4A7A812-5CE8-0C94-D78B-830FD94A34DF}"/>
              </a:ext>
            </a:extLst>
          </p:cNvPr>
          <p:cNvGraphicFramePr>
            <a:graphicFrameLocks noGrp="1"/>
          </p:cNvGraphicFramePr>
          <p:nvPr>
            <p:extLst>
              <p:ext uri="{D42A27DB-BD31-4B8C-83A1-F6EECF244321}">
                <p14:modId xmlns:p14="http://schemas.microsoft.com/office/powerpoint/2010/main" val="3326312502"/>
              </p:ext>
            </p:extLst>
          </p:nvPr>
        </p:nvGraphicFramePr>
        <p:xfrm>
          <a:off x="275422" y="1039167"/>
          <a:ext cx="11531351" cy="5224182"/>
        </p:xfrm>
        <a:graphic>
          <a:graphicData uri="http://schemas.openxmlformats.org/drawingml/2006/table">
            <a:tbl>
              <a:tblPr firstRow="1" firstCol="1" bandRow="1">
                <a:tableStyleId>{5C22544A-7EE6-4342-B048-85BDC9FD1C3A}</a:tableStyleId>
              </a:tblPr>
              <a:tblGrid>
                <a:gridCol w="1255923">
                  <a:extLst>
                    <a:ext uri="{9D8B030D-6E8A-4147-A177-3AD203B41FA5}">
                      <a16:colId xmlns="" xmlns:a16="http://schemas.microsoft.com/office/drawing/2014/main" val="3435654867"/>
                    </a:ext>
                  </a:extLst>
                </a:gridCol>
                <a:gridCol w="7381301">
                  <a:extLst>
                    <a:ext uri="{9D8B030D-6E8A-4147-A177-3AD203B41FA5}">
                      <a16:colId xmlns="" xmlns:a16="http://schemas.microsoft.com/office/drawing/2014/main" val="4237941355"/>
                    </a:ext>
                  </a:extLst>
                </a:gridCol>
                <a:gridCol w="1299990">
                  <a:extLst>
                    <a:ext uri="{9D8B030D-6E8A-4147-A177-3AD203B41FA5}">
                      <a16:colId xmlns="" xmlns:a16="http://schemas.microsoft.com/office/drawing/2014/main" val="960978602"/>
                    </a:ext>
                  </a:extLst>
                </a:gridCol>
                <a:gridCol w="782198">
                  <a:extLst>
                    <a:ext uri="{9D8B030D-6E8A-4147-A177-3AD203B41FA5}">
                      <a16:colId xmlns="" xmlns:a16="http://schemas.microsoft.com/office/drawing/2014/main" val="60180700"/>
                    </a:ext>
                  </a:extLst>
                </a:gridCol>
                <a:gridCol w="811939">
                  <a:extLst>
                    <a:ext uri="{9D8B030D-6E8A-4147-A177-3AD203B41FA5}">
                      <a16:colId xmlns="" xmlns:a16="http://schemas.microsoft.com/office/drawing/2014/main" val="2284500719"/>
                    </a:ext>
                  </a:extLst>
                </a:gridCol>
              </a:tblGrid>
              <a:tr h="380985">
                <a:tc>
                  <a:txBody>
                    <a:bodyPr/>
                    <a:lstStyle/>
                    <a:p>
                      <a:pPr algn="ctr">
                        <a:lnSpc>
                          <a:spcPct val="115000"/>
                        </a:lnSpc>
                        <a:spcAft>
                          <a:spcPts val="1000"/>
                        </a:spcAft>
                      </a:pPr>
                      <a:r>
                        <a:rPr lang="fr-FR" sz="1000">
                          <a:effectLst/>
                          <a:latin typeface="+mj-lt"/>
                          <a:ea typeface="Calibri" panose="020F0502020204030204" pitchFamily="34" charset="0"/>
                          <a:cs typeface="Arial" panose="020B0604020202020204" pitchFamily="34" charset="0"/>
                        </a:rPr>
                        <a:t>ENJEU PRIORITAIRE</a:t>
                      </a:r>
                    </a:p>
                  </a:txBody>
                  <a:tcPr marL="16397" marR="16397" marT="0" marB="0" anchor="ctr">
                    <a:solidFill>
                      <a:schemeClr val="tx1"/>
                    </a:solidFill>
                  </a:tcPr>
                </a:tc>
                <a:tc>
                  <a:txBody>
                    <a:bodyPr/>
                    <a:lstStyle/>
                    <a:p>
                      <a:pPr algn="ctr">
                        <a:lnSpc>
                          <a:spcPct val="115000"/>
                        </a:lnSpc>
                        <a:spcAft>
                          <a:spcPts val="1000"/>
                        </a:spcAft>
                      </a:pPr>
                      <a:r>
                        <a:rPr lang="fr-FR" sz="1000" kern="1200">
                          <a:effectLst/>
                          <a:latin typeface="+mj-lt"/>
                        </a:rPr>
                        <a:t>INDICATEURS</a:t>
                      </a:r>
                      <a:endParaRPr lang="fr-FR" sz="1000">
                        <a:effectLst/>
                        <a:latin typeface="+mj-lt"/>
                        <a:ea typeface="Calibri" panose="020F0502020204030204" pitchFamily="34" charset="0"/>
                        <a:cs typeface="Arial" panose="020B0604020202020204" pitchFamily="34" charset="0"/>
                      </a:endParaRPr>
                    </a:p>
                  </a:txBody>
                  <a:tcPr marL="16397" marR="16397" marT="0" marB="0" anchor="ctr">
                    <a:solidFill>
                      <a:srgbClr val="77909C"/>
                    </a:solidFill>
                  </a:tcPr>
                </a:tc>
                <a:tc>
                  <a:txBody>
                    <a:bodyPr/>
                    <a:lstStyle/>
                    <a:p>
                      <a:pPr algn="ctr">
                        <a:lnSpc>
                          <a:spcPct val="115000"/>
                        </a:lnSpc>
                        <a:spcAft>
                          <a:spcPts val="1000"/>
                        </a:spcAft>
                      </a:pPr>
                      <a:r>
                        <a:rPr lang="fr-FR" sz="1000" kern="1200">
                          <a:effectLst/>
                          <a:latin typeface="+mj-lt"/>
                        </a:rPr>
                        <a:t>OBJECTIF INTERMÉDIAIRE</a:t>
                      </a:r>
                      <a:endParaRPr lang="fr-FR" sz="1000">
                        <a:effectLst/>
                        <a:latin typeface="+mj-lt"/>
                        <a:ea typeface="Calibri" panose="020F0502020204030204" pitchFamily="34" charset="0"/>
                        <a:cs typeface="Arial" panose="020B0604020202020204" pitchFamily="34" charset="0"/>
                      </a:endParaRPr>
                    </a:p>
                  </a:txBody>
                  <a:tcPr marL="16397" marR="16397" marT="0" marB="0" anchor="ctr">
                    <a:solidFill>
                      <a:srgbClr val="A5B9C4"/>
                    </a:solidFill>
                  </a:tcPr>
                </a:tc>
                <a:tc>
                  <a:txBody>
                    <a:bodyPr/>
                    <a:lstStyle/>
                    <a:p>
                      <a:pPr algn="ctr"/>
                      <a:r>
                        <a:rPr lang="fr-FR" sz="1000" kern="1200">
                          <a:effectLst/>
                          <a:latin typeface="+mj-lt"/>
                        </a:rPr>
                        <a:t>OBJECTIF CIBLE</a:t>
                      </a:r>
                      <a:endParaRPr lang="fr-FR" sz="1000">
                        <a:effectLst/>
                        <a:latin typeface="+mj-lt"/>
                        <a:ea typeface="Times New Roman" panose="02020603050405020304" pitchFamily="18" charset="0"/>
                      </a:endParaRPr>
                    </a:p>
                  </a:txBody>
                  <a:tcPr marL="16397" marR="16397" marT="0" marB="0" anchor="ctr">
                    <a:solidFill>
                      <a:srgbClr val="A5B9C4"/>
                    </a:solidFill>
                  </a:tcPr>
                </a:tc>
                <a:tc>
                  <a:txBody>
                    <a:bodyPr/>
                    <a:lstStyle/>
                    <a:p>
                      <a:pPr algn="ctr">
                        <a:lnSpc>
                          <a:spcPct val="115000"/>
                        </a:lnSpc>
                        <a:spcAft>
                          <a:spcPts val="1000"/>
                        </a:spcAft>
                      </a:pPr>
                      <a:r>
                        <a:rPr lang="fr-FR" sz="1000" spc="-20">
                          <a:effectLst/>
                          <a:latin typeface="+mj-lt"/>
                        </a:rPr>
                        <a:t>NOMBRE DE POINTS</a:t>
                      </a:r>
                      <a:endParaRPr lang="fr-FR" sz="1000">
                        <a:effectLst/>
                        <a:latin typeface="+mj-lt"/>
                        <a:ea typeface="Calibri" panose="020F0502020204030204" pitchFamily="34" charset="0"/>
                        <a:cs typeface="Arial" panose="020B0604020202020204" pitchFamily="34" charset="0"/>
                      </a:endParaRPr>
                    </a:p>
                  </a:txBody>
                  <a:tcPr marL="16397" marR="16397" marT="0" marB="0" anchor="ctr">
                    <a:solidFill>
                      <a:srgbClr val="A5B9C4"/>
                    </a:solidFill>
                  </a:tcPr>
                </a:tc>
                <a:extLst>
                  <a:ext uri="{0D108BD9-81ED-4DB2-BD59-A6C34878D82A}">
                    <a16:rowId xmlns="" xmlns:a16="http://schemas.microsoft.com/office/drawing/2014/main" val="2533086811"/>
                  </a:ext>
                </a:extLst>
              </a:tr>
              <a:tr h="476792">
                <a:tc rowSpan="3">
                  <a:txBody>
                    <a:bodyPr/>
                    <a:lstStyle/>
                    <a:p>
                      <a:pPr algn="l">
                        <a:lnSpc>
                          <a:spcPct val="115000"/>
                        </a:lnSpc>
                        <a:spcAft>
                          <a:spcPts val="1000"/>
                        </a:spcAft>
                      </a:pPr>
                      <a:r>
                        <a:rPr lang="fr-FR" sz="1050">
                          <a:effectLst/>
                          <a:latin typeface="+mj-lt"/>
                          <a:ea typeface="Calibri" panose="020F0502020204030204" pitchFamily="34" charset="0"/>
                          <a:cs typeface="Arial" panose="020B0604020202020204" pitchFamily="34" charset="0"/>
                        </a:rPr>
                        <a:t>Diabète </a:t>
                      </a:r>
                    </a:p>
                  </a:txBody>
                  <a:tcPr marL="16397" marR="16397" marT="0" marB="0" anchor="ctr">
                    <a:solidFill>
                      <a:schemeClr val="tx1"/>
                    </a:solidFill>
                  </a:tcPr>
                </a:tc>
                <a:tc>
                  <a:txBody>
                    <a:bodyPr/>
                    <a:lstStyle/>
                    <a:p>
                      <a:pPr algn="just">
                        <a:lnSpc>
                          <a:spcPct val="115000"/>
                        </a:lnSpc>
                        <a:spcAft>
                          <a:spcPts val="1000"/>
                        </a:spcAft>
                      </a:pPr>
                      <a:r>
                        <a:rPr lang="fr-FR" sz="1050" kern="1200">
                          <a:effectLst/>
                          <a:latin typeface="+mj-lt"/>
                        </a:rPr>
                        <a:t>Part des patients MT traités par antidiabétiques ayant bénéficié d'au moins 2 dosages d’HbA1c dans l’année</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tc>
                  <a:txBody>
                    <a:bodyPr/>
                    <a:lstStyle/>
                    <a:p>
                      <a:pPr algn="ctr">
                        <a:lnSpc>
                          <a:spcPct val="115000"/>
                        </a:lnSpc>
                        <a:spcAft>
                          <a:spcPts val="1000"/>
                        </a:spcAft>
                      </a:pPr>
                      <a:r>
                        <a:rPr lang="fr-FR" sz="1050" kern="1200">
                          <a:effectLst/>
                          <a:latin typeface="+mj-lt"/>
                        </a:rPr>
                        <a:t>75%</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tc>
                  <a:txBody>
                    <a:bodyPr/>
                    <a:lstStyle/>
                    <a:p>
                      <a:pPr algn="ctr">
                        <a:lnSpc>
                          <a:spcPct val="115000"/>
                        </a:lnSpc>
                        <a:spcAft>
                          <a:spcPts val="1000"/>
                        </a:spcAft>
                      </a:pPr>
                      <a:r>
                        <a:rPr lang="fr-FR" sz="1050" kern="1200">
                          <a:effectLst/>
                          <a:latin typeface="+mj-lt"/>
                        </a:rPr>
                        <a:t>92%</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tc>
                  <a:txBody>
                    <a:bodyPr/>
                    <a:lstStyle/>
                    <a:p>
                      <a:pPr algn="ctr">
                        <a:lnSpc>
                          <a:spcPct val="115000"/>
                        </a:lnSpc>
                        <a:spcAft>
                          <a:spcPts val="1000"/>
                        </a:spcAft>
                      </a:pPr>
                      <a:r>
                        <a:rPr lang="fr-FR" sz="1050" spc="-20">
                          <a:effectLst/>
                          <a:latin typeface="+mj-lt"/>
                        </a:rPr>
                        <a:t> 75</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extLst>
                  <a:ext uri="{0D108BD9-81ED-4DB2-BD59-A6C34878D82A}">
                    <a16:rowId xmlns="" xmlns:a16="http://schemas.microsoft.com/office/drawing/2014/main" val="1389623504"/>
                  </a:ext>
                </a:extLst>
              </a:tr>
              <a:tr h="476792">
                <a:tc vMerge="1">
                  <a:txBody>
                    <a:bodyPr/>
                    <a:lstStyle/>
                    <a:p>
                      <a:pPr algn="just">
                        <a:lnSpc>
                          <a:spcPct val="115000"/>
                        </a:lnSpc>
                        <a:spcAft>
                          <a:spcPts val="1000"/>
                        </a:spcAft>
                      </a:pP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16397" marR="16397" marT="0" marB="0" anchor="ctr"/>
                </a:tc>
                <a:tc>
                  <a:txBody>
                    <a:bodyPr/>
                    <a:lstStyle/>
                    <a:p>
                      <a:pPr algn="just">
                        <a:lnSpc>
                          <a:spcPct val="115000"/>
                        </a:lnSpc>
                        <a:spcAft>
                          <a:spcPts val="1000"/>
                        </a:spcAft>
                      </a:pPr>
                      <a:r>
                        <a:rPr lang="fr-FR" sz="1050" kern="1200">
                          <a:effectLst/>
                          <a:latin typeface="+mj-lt"/>
                        </a:rPr>
                        <a:t>Part des patients MT traités par antidiabétiques ayant bénéficié d’une consultation ou d’un examen du fond d’œil ou d’une rétinographie dans les deux ans et un trimestre</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kern="1200">
                          <a:effectLst/>
                          <a:latin typeface="+mj-lt"/>
                        </a:rPr>
                        <a:t>65%</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kern="1200">
                          <a:effectLst/>
                          <a:latin typeface="+mj-lt"/>
                        </a:rPr>
                        <a:t>79%</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spc="-20">
                          <a:effectLst/>
                          <a:latin typeface="+mj-lt"/>
                        </a:rPr>
                        <a:t> 75</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extLst>
                  <a:ext uri="{0D108BD9-81ED-4DB2-BD59-A6C34878D82A}">
                    <a16:rowId xmlns="" xmlns:a16="http://schemas.microsoft.com/office/drawing/2014/main" val="3097700477"/>
                  </a:ext>
                </a:extLst>
              </a:tr>
              <a:tr h="513125">
                <a:tc vMerge="1">
                  <a:txBody>
                    <a:bodyPr/>
                    <a:lstStyle/>
                    <a:p>
                      <a:pPr algn="just">
                        <a:lnSpc>
                          <a:spcPct val="115000"/>
                        </a:lnSpc>
                        <a:spcAft>
                          <a:spcPts val="1000"/>
                        </a:spcAft>
                      </a:pP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16397" marR="16397" marT="0" marB="0" anchor="ctr"/>
                </a:tc>
                <a:tc>
                  <a:txBody>
                    <a:bodyPr/>
                    <a:lstStyle/>
                    <a:p>
                      <a:pPr algn="just">
                        <a:lnSpc>
                          <a:spcPct val="115000"/>
                        </a:lnSpc>
                        <a:spcAft>
                          <a:spcPts val="1000"/>
                        </a:spcAft>
                      </a:pPr>
                      <a:r>
                        <a:rPr lang="fr-FR" sz="1050" kern="1200">
                          <a:effectLst/>
                          <a:latin typeface="+mj-lt"/>
                        </a:rPr>
                        <a:t>Part des patients MT traités par antihypertenseurs et / ou antidiabétiques ayant bénéficié d'une recherche annuelle de créatininurie et d'albuminurie et d'un dosage annuel de la créatininémie avec estimation du débit de filtration glomérulaire (fusion)</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tc>
                  <a:txBody>
                    <a:bodyPr/>
                    <a:lstStyle/>
                    <a:p>
                      <a:pPr algn="ctr">
                        <a:lnSpc>
                          <a:spcPct val="115000"/>
                        </a:lnSpc>
                        <a:spcAft>
                          <a:spcPts val="1000"/>
                        </a:spcAft>
                      </a:pPr>
                      <a:r>
                        <a:rPr lang="fr-FR" sz="1050" kern="1200">
                          <a:effectLst/>
                          <a:latin typeface="+mj-lt"/>
                        </a:rPr>
                        <a:t>7%</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tc>
                  <a:txBody>
                    <a:bodyPr/>
                    <a:lstStyle/>
                    <a:p>
                      <a:pPr algn="ctr">
                        <a:lnSpc>
                          <a:spcPct val="115000"/>
                        </a:lnSpc>
                        <a:spcAft>
                          <a:spcPts val="1000"/>
                        </a:spcAft>
                      </a:pPr>
                      <a:r>
                        <a:rPr lang="fr-FR" sz="1050" kern="1200">
                          <a:effectLst/>
                          <a:latin typeface="+mj-lt"/>
                        </a:rPr>
                        <a:t>23%</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tc>
                  <a:txBody>
                    <a:bodyPr/>
                    <a:lstStyle/>
                    <a:p>
                      <a:pPr algn="ctr">
                        <a:lnSpc>
                          <a:spcPct val="115000"/>
                        </a:lnSpc>
                        <a:spcAft>
                          <a:spcPts val="1000"/>
                        </a:spcAft>
                      </a:pPr>
                      <a:r>
                        <a:rPr lang="fr-FR" sz="1050" spc="-20">
                          <a:effectLst/>
                          <a:latin typeface="+mj-lt"/>
                        </a:rPr>
                        <a:t> 75</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extLst>
                  <a:ext uri="{0D108BD9-81ED-4DB2-BD59-A6C34878D82A}">
                    <a16:rowId xmlns="" xmlns:a16="http://schemas.microsoft.com/office/drawing/2014/main" val="1618047547"/>
                  </a:ext>
                </a:extLst>
              </a:tr>
              <a:tr h="476792">
                <a:tc rowSpan="2">
                  <a:txBody>
                    <a:bodyPr/>
                    <a:lstStyle/>
                    <a:p>
                      <a:pPr algn="l">
                        <a:lnSpc>
                          <a:spcPct val="115000"/>
                        </a:lnSpc>
                        <a:spcAft>
                          <a:spcPts val="1000"/>
                        </a:spcAft>
                      </a:pPr>
                      <a:r>
                        <a:rPr lang="fr-FR" sz="1050">
                          <a:effectLst/>
                          <a:latin typeface="+mj-lt"/>
                          <a:ea typeface="Calibri" panose="020F0502020204030204" pitchFamily="34" charset="0"/>
                          <a:cs typeface="Arial" panose="020B0604020202020204" pitchFamily="34" charset="0"/>
                        </a:rPr>
                        <a:t>Prévention de l’antibiorésistance  </a:t>
                      </a:r>
                    </a:p>
                  </a:txBody>
                  <a:tcPr marL="16397" marR="16397" marT="0" marB="0" anchor="ctr">
                    <a:solidFill>
                      <a:schemeClr val="tx1"/>
                    </a:solidFill>
                  </a:tcPr>
                </a:tc>
                <a:tc>
                  <a:txBody>
                    <a:bodyPr/>
                    <a:lstStyle/>
                    <a:p>
                      <a:pPr algn="just">
                        <a:lnSpc>
                          <a:spcPct val="115000"/>
                        </a:lnSpc>
                        <a:spcAft>
                          <a:spcPts val="1000"/>
                        </a:spcAft>
                      </a:pPr>
                      <a:r>
                        <a:rPr lang="fr-FR" sz="1050" kern="1200">
                          <a:effectLst/>
                          <a:latin typeface="+mj-lt"/>
                        </a:rPr>
                        <a:t>Part des patients MT de 16 à 65 ans et hors ALD traités par antibiotiques particulièrement générateurs d'antibiorésistances (amoxicilline + acide clavulanique; céphalosporine de 3è et 4è génération; fluoroquinolones) (décroissant)</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kern="1200">
                          <a:effectLst/>
                          <a:latin typeface="+mj-lt"/>
                        </a:rPr>
                        <a:t>33%</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kern="1200">
                          <a:effectLst/>
                          <a:latin typeface="+mj-lt"/>
                        </a:rPr>
                        <a:t>17%</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spc="-20">
                          <a:effectLst/>
                          <a:latin typeface="+mj-lt"/>
                        </a:rPr>
                        <a:t> 75</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extLst>
                  <a:ext uri="{0D108BD9-81ED-4DB2-BD59-A6C34878D82A}">
                    <a16:rowId xmlns="" xmlns:a16="http://schemas.microsoft.com/office/drawing/2014/main" val="4245657093"/>
                  </a:ext>
                </a:extLst>
              </a:tr>
              <a:tr h="476792">
                <a:tc vMerge="1">
                  <a:txBody>
                    <a:bodyPr/>
                    <a:lstStyle/>
                    <a:p>
                      <a:pPr algn="just">
                        <a:lnSpc>
                          <a:spcPct val="115000"/>
                        </a:lnSpc>
                        <a:spcAft>
                          <a:spcPts val="1000"/>
                        </a:spcAft>
                      </a:pP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16397" marR="16397" marT="0" marB="0" anchor="ctr"/>
                </a:tc>
                <a:tc>
                  <a:txBody>
                    <a:bodyPr/>
                    <a:lstStyle/>
                    <a:p>
                      <a:pPr algn="just">
                        <a:lnSpc>
                          <a:spcPct val="115000"/>
                        </a:lnSpc>
                        <a:spcAft>
                          <a:spcPts val="1000"/>
                        </a:spcAft>
                      </a:pPr>
                      <a:r>
                        <a:rPr lang="fr-FR" sz="1050" kern="1200">
                          <a:effectLst/>
                          <a:latin typeface="+mj-lt"/>
                        </a:rPr>
                        <a:t>Nombre de traitements par antibiotiques pour 100 patients MT de 16 à 65 ans et hors ALD (décroissant)</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tc>
                  <a:txBody>
                    <a:bodyPr/>
                    <a:lstStyle/>
                    <a:p>
                      <a:pPr algn="ctr">
                        <a:lnSpc>
                          <a:spcPct val="115000"/>
                        </a:lnSpc>
                        <a:spcAft>
                          <a:spcPts val="1000"/>
                        </a:spcAft>
                      </a:pPr>
                      <a:r>
                        <a:rPr lang="fr-FR" sz="1050" kern="1200">
                          <a:effectLst/>
                          <a:latin typeface="+mj-lt"/>
                          <a:ea typeface="Calibri" panose="020F0502020204030204" pitchFamily="34" charset="0"/>
                          <a:cs typeface="Arial" panose="020B0604020202020204" pitchFamily="34" charset="0"/>
                        </a:rPr>
                        <a:t>30</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tc>
                  <a:txBody>
                    <a:bodyPr/>
                    <a:lstStyle/>
                    <a:p>
                      <a:pPr algn="ctr">
                        <a:lnSpc>
                          <a:spcPct val="115000"/>
                        </a:lnSpc>
                        <a:spcAft>
                          <a:spcPts val="1000"/>
                        </a:spcAft>
                      </a:pPr>
                      <a:r>
                        <a:rPr lang="fr-FR" sz="1050" kern="1200">
                          <a:effectLst/>
                          <a:latin typeface="+mj-lt"/>
                        </a:rPr>
                        <a:t>11</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tc>
                  <a:txBody>
                    <a:bodyPr/>
                    <a:lstStyle/>
                    <a:p>
                      <a:pPr algn="ctr">
                        <a:lnSpc>
                          <a:spcPct val="115000"/>
                        </a:lnSpc>
                        <a:spcAft>
                          <a:spcPts val="1000"/>
                        </a:spcAft>
                      </a:pPr>
                      <a:r>
                        <a:rPr lang="fr-FR" sz="1050" spc="-20">
                          <a:effectLst/>
                          <a:latin typeface="+mj-lt"/>
                        </a:rPr>
                        <a:t> 75</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extLst>
                  <a:ext uri="{0D108BD9-81ED-4DB2-BD59-A6C34878D82A}">
                    <a16:rowId xmlns="" xmlns:a16="http://schemas.microsoft.com/office/drawing/2014/main" val="402898856"/>
                  </a:ext>
                </a:extLst>
              </a:tr>
              <a:tr h="476792">
                <a:tc rowSpan="3">
                  <a:txBody>
                    <a:bodyPr/>
                    <a:lstStyle/>
                    <a:p>
                      <a:pPr algn="l">
                        <a:lnSpc>
                          <a:spcPct val="115000"/>
                        </a:lnSpc>
                        <a:spcAft>
                          <a:spcPts val="1000"/>
                        </a:spcAft>
                      </a:pPr>
                      <a:r>
                        <a:rPr lang="fr-FR" sz="1050">
                          <a:effectLst/>
                          <a:latin typeface="+mj-lt"/>
                          <a:ea typeface="Calibri" panose="020F0502020204030204" pitchFamily="34" charset="0"/>
                          <a:cs typeface="Arial" panose="020B0604020202020204" pitchFamily="34" charset="0"/>
                        </a:rPr>
                        <a:t>Dépistage des cancers </a:t>
                      </a:r>
                    </a:p>
                  </a:txBody>
                  <a:tcPr marL="16397" marR="16397" marT="0" marB="0" anchor="ctr">
                    <a:solidFill>
                      <a:schemeClr val="tx1"/>
                    </a:solidFill>
                  </a:tcPr>
                </a:tc>
                <a:tc>
                  <a:txBody>
                    <a:bodyPr/>
                    <a:lstStyle/>
                    <a:p>
                      <a:pPr algn="just">
                        <a:lnSpc>
                          <a:spcPct val="115000"/>
                        </a:lnSpc>
                        <a:spcAft>
                          <a:spcPts val="1000"/>
                        </a:spcAft>
                      </a:pPr>
                      <a:r>
                        <a:rPr lang="fr-FR" sz="1050" kern="1200">
                          <a:effectLst/>
                          <a:latin typeface="+mj-lt"/>
                        </a:rPr>
                        <a:t>Part des patientes MT de 50 à 74 ans participant au dépistage (organisé ou individuel) du cancer du sein </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kern="1200">
                          <a:effectLst/>
                          <a:latin typeface="+mj-lt"/>
                        </a:rPr>
                        <a:t>58%</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kern="1200">
                          <a:effectLst/>
                          <a:latin typeface="+mj-lt"/>
                        </a:rPr>
                        <a:t>70%</a:t>
                      </a:r>
                      <a:r>
                        <a:rPr lang="fr-FR" sz="1050" kern="1200">
                          <a:solidFill>
                            <a:schemeClr val="accent2"/>
                          </a:solidFill>
                          <a:effectLst/>
                          <a:latin typeface="+mj-lt"/>
                        </a:rPr>
                        <a:t>*</a:t>
                      </a:r>
                      <a:endParaRPr lang="fr-FR" sz="1050">
                        <a:solidFill>
                          <a:schemeClr val="accent2"/>
                        </a:solidFill>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spc="-20">
                          <a:effectLst/>
                          <a:latin typeface="+mj-lt"/>
                        </a:rPr>
                        <a:t> 100</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extLst>
                  <a:ext uri="{0D108BD9-81ED-4DB2-BD59-A6C34878D82A}">
                    <a16:rowId xmlns="" xmlns:a16="http://schemas.microsoft.com/office/drawing/2014/main" val="4228353930"/>
                  </a:ext>
                </a:extLst>
              </a:tr>
              <a:tr h="476792">
                <a:tc vMerge="1">
                  <a:txBody>
                    <a:bodyPr/>
                    <a:lstStyle/>
                    <a:p>
                      <a:pPr algn="just">
                        <a:lnSpc>
                          <a:spcPct val="115000"/>
                        </a:lnSpc>
                        <a:spcAft>
                          <a:spcPts val="1000"/>
                        </a:spcAft>
                      </a:pP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16397" marR="16397" marT="0" marB="0" anchor="ctr"/>
                </a:tc>
                <a:tc>
                  <a:txBody>
                    <a:bodyPr/>
                    <a:lstStyle/>
                    <a:p>
                      <a:pPr algn="just">
                        <a:lnSpc>
                          <a:spcPct val="115000"/>
                        </a:lnSpc>
                        <a:spcAft>
                          <a:spcPts val="1000"/>
                        </a:spcAft>
                      </a:pPr>
                      <a:r>
                        <a:rPr lang="fr-FR" sz="1050" kern="1200">
                          <a:effectLst/>
                          <a:latin typeface="+mj-lt"/>
                        </a:rPr>
                        <a:t>Part des patientes MT de 25 à 30 ans ayant bénéficié d’une cytologie au cours des 3 dernières années et des patientes de 30 à 65 ans ayant bénéficié d’un test HPV au cours des 5 dernières années</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tc>
                  <a:txBody>
                    <a:bodyPr/>
                    <a:lstStyle/>
                    <a:p>
                      <a:pPr algn="ctr">
                        <a:lnSpc>
                          <a:spcPct val="115000"/>
                        </a:lnSpc>
                        <a:spcAft>
                          <a:spcPts val="1000"/>
                        </a:spcAft>
                      </a:pPr>
                      <a:r>
                        <a:rPr lang="fr-FR" sz="1050" kern="1200">
                          <a:effectLst/>
                          <a:latin typeface="+mj-lt"/>
                        </a:rPr>
                        <a:t>50%</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tc>
                  <a:txBody>
                    <a:bodyPr/>
                    <a:lstStyle/>
                    <a:p>
                      <a:pPr algn="ctr">
                        <a:lnSpc>
                          <a:spcPct val="115000"/>
                        </a:lnSpc>
                        <a:spcAft>
                          <a:spcPts val="1000"/>
                        </a:spcAft>
                      </a:pPr>
                      <a:r>
                        <a:rPr lang="fr-FR" sz="1050" kern="1200">
                          <a:effectLst/>
                          <a:latin typeface="+mj-lt"/>
                        </a:rPr>
                        <a:t>70%</a:t>
                      </a:r>
                      <a:r>
                        <a:rPr lang="fr-FR" sz="1050" kern="1200">
                          <a:solidFill>
                            <a:schemeClr val="accent2"/>
                          </a:solidFill>
                          <a:effectLst/>
                          <a:latin typeface="+mj-lt"/>
                        </a:rPr>
                        <a:t>*</a:t>
                      </a:r>
                      <a:endParaRPr lang="fr-FR" sz="1050">
                        <a:solidFill>
                          <a:schemeClr val="accent2"/>
                        </a:solidFill>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tc>
                  <a:txBody>
                    <a:bodyPr/>
                    <a:lstStyle/>
                    <a:p>
                      <a:pPr algn="ctr">
                        <a:lnSpc>
                          <a:spcPct val="115000"/>
                        </a:lnSpc>
                        <a:spcAft>
                          <a:spcPts val="1000"/>
                        </a:spcAft>
                      </a:pPr>
                      <a:r>
                        <a:rPr lang="fr-FR" sz="1050" spc="-20">
                          <a:effectLst/>
                          <a:latin typeface="+mj-lt"/>
                        </a:rPr>
                        <a:t> 100</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extLst>
                  <a:ext uri="{0D108BD9-81ED-4DB2-BD59-A6C34878D82A}">
                    <a16:rowId xmlns="" xmlns:a16="http://schemas.microsoft.com/office/drawing/2014/main" val="1657912005"/>
                  </a:ext>
                </a:extLst>
              </a:tr>
              <a:tr h="476792">
                <a:tc vMerge="1">
                  <a:txBody>
                    <a:bodyPr/>
                    <a:lstStyle/>
                    <a:p>
                      <a:pPr algn="just">
                        <a:lnSpc>
                          <a:spcPct val="115000"/>
                        </a:lnSpc>
                        <a:spcAft>
                          <a:spcPts val="1000"/>
                        </a:spcAft>
                      </a:pP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16397" marR="16397" marT="0" marB="0" anchor="ctr"/>
                </a:tc>
                <a:tc>
                  <a:txBody>
                    <a:bodyPr/>
                    <a:lstStyle/>
                    <a:p>
                      <a:pPr algn="just">
                        <a:lnSpc>
                          <a:spcPct val="115000"/>
                        </a:lnSpc>
                        <a:spcAft>
                          <a:spcPts val="1000"/>
                        </a:spcAft>
                      </a:pPr>
                      <a:r>
                        <a:rPr lang="fr-FR" sz="1050" kern="1200">
                          <a:effectLst/>
                          <a:latin typeface="+mj-lt"/>
                        </a:rPr>
                        <a:t>Part des patients MT de 50 à 74 ans pour lesquels un dépistage du cancer colorectal (CCR) a été réalisé au cours des deux dernières années</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kern="1200">
                          <a:effectLst/>
                          <a:latin typeface="+mj-lt"/>
                        </a:rPr>
                        <a:t>30%</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kern="1200">
                          <a:effectLst/>
                          <a:latin typeface="+mj-lt"/>
                        </a:rPr>
                        <a:t>65%</a:t>
                      </a:r>
                      <a:r>
                        <a:rPr lang="fr-FR" sz="1050" kern="1200">
                          <a:solidFill>
                            <a:schemeClr val="accent2"/>
                          </a:solidFill>
                          <a:effectLst/>
                          <a:latin typeface="+mj-lt"/>
                        </a:rPr>
                        <a:t>*</a:t>
                      </a:r>
                      <a:endParaRPr lang="fr-FR" sz="1050">
                        <a:solidFill>
                          <a:schemeClr val="accent2"/>
                        </a:solidFill>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spc="-20">
                          <a:effectLst/>
                          <a:latin typeface="+mj-lt"/>
                        </a:rPr>
                        <a:t> 100</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extLst>
                  <a:ext uri="{0D108BD9-81ED-4DB2-BD59-A6C34878D82A}">
                    <a16:rowId xmlns="" xmlns:a16="http://schemas.microsoft.com/office/drawing/2014/main" val="917238855"/>
                  </a:ext>
                </a:extLst>
              </a:tr>
              <a:tr h="476792">
                <a:tc>
                  <a:txBody>
                    <a:bodyPr/>
                    <a:lstStyle/>
                    <a:p>
                      <a:pPr algn="l">
                        <a:lnSpc>
                          <a:spcPct val="115000"/>
                        </a:lnSpc>
                        <a:spcAft>
                          <a:spcPts val="1000"/>
                        </a:spcAft>
                      </a:pPr>
                      <a:r>
                        <a:rPr lang="fr-FR" sz="1050">
                          <a:effectLst/>
                          <a:latin typeface="+mj-lt"/>
                          <a:ea typeface="Calibri" panose="020F0502020204030204" pitchFamily="34" charset="0"/>
                          <a:cs typeface="Arial" panose="020B0604020202020204" pitchFamily="34" charset="0"/>
                        </a:rPr>
                        <a:t>Grippe </a:t>
                      </a:r>
                    </a:p>
                  </a:txBody>
                  <a:tcPr marL="16397" marR="16397" marT="0" marB="0" anchor="ctr">
                    <a:solidFill>
                      <a:schemeClr val="tx1"/>
                    </a:solidFill>
                  </a:tcPr>
                </a:tc>
                <a:tc>
                  <a:txBody>
                    <a:bodyPr/>
                    <a:lstStyle/>
                    <a:p>
                      <a:pPr algn="just">
                        <a:lnSpc>
                          <a:spcPct val="115000"/>
                        </a:lnSpc>
                        <a:spcAft>
                          <a:spcPts val="1000"/>
                        </a:spcAft>
                      </a:pPr>
                      <a:r>
                        <a:rPr lang="fr-FR" sz="1050" kern="1200">
                          <a:effectLst/>
                          <a:latin typeface="+mj-lt"/>
                        </a:rPr>
                        <a:t>Part des patients MT ciblés par la campagne de vaccination (65 ans et plus, 16 à 64 ans en ALD ou présentant une maladie respiratoire chronique) vaccinés contre la grippe saisonnière (fusion)</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tc>
                  <a:txBody>
                    <a:bodyPr/>
                    <a:lstStyle/>
                    <a:p>
                      <a:pPr algn="ctr">
                        <a:lnSpc>
                          <a:spcPct val="115000"/>
                        </a:lnSpc>
                        <a:spcAft>
                          <a:spcPts val="1000"/>
                        </a:spcAft>
                      </a:pPr>
                      <a:r>
                        <a:rPr lang="fr-FR" sz="1050" kern="1200">
                          <a:effectLst/>
                          <a:latin typeface="+mj-lt"/>
                        </a:rPr>
                        <a:t>50%</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tc>
                  <a:txBody>
                    <a:bodyPr/>
                    <a:lstStyle/>
                    <a:p>
                      <a:pPr algn="ctr">
                        <a:lnSpc>
                          <a:spcPct val="115000"/>
                        </a:lnSpc>
                        <a:spcAft>
                          <a:spcPts val="1000"/>
                        </a:spcAft>
                      </a:pPr>
                      <a:r>
                        <a:rPr lang="fr-FR" sz="1050" kern="1200">
                          <a:effectLst/>
                          <a:latin typeface="+mj-lt"/>
                        </a:rPr>
                        <a:t>63%</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tc>
                  <a:txBody>
                    <a:bodyPr/>
                    <a:lstStyle/>
                    <a:p>
                      <a:pPr algn="ctr">
                        <a:lnSpc>
                          <a:spcPct val="115000"/>
                        </a:lnSpc>
                        <a:spcAft>
                          <a:spcPts val="1000"/>
                        </a:spcAft>
                      </a:pPr>
                      <a:r>
                        <a:rPr lang="fr-FR" sz="1050" spc="-20">
                          <a:effectLst/>
                          <a:latin typeface="+mj-lt"/>
                        </a:rPr>
                        <a:t> 100</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rgbClr val="EBF2F8"/>
                    </a:solidFill>
                  </a:tcPr>
                </a:tc>
                <a:extLst>
                  <a:ext uri="{0D108BD9-81ED-4DB2-BD59-A6C34878D82A}">
                    <a16:rowId xmlns="" xmlns:a16="http://schemas.microsoft.com/office/drawing/2014/main" val="1798598069"/>
                  </a:ext>
                </a:extLst>
              </a:tr>
              <a:tr h="476792">
                <a:tc>
                  <a:txBody>
                    <a:bodyPr/>
                    <a:lstStyle/>
                    <a:p>
                      <a:pPr algn="l">
                        <a:lnSpc>
                          <a:spcPct val="115000"/>
                        </a:lnSpc>
                        <a:spcAft>
                          <a:spcPts val="1000"/>
                        </a:spcAft>
                      </a:pPr>
                      <a:r>
                        <a:rPr lang="fr-FR" sz="1050">
                          <a:solidFill>
                            <a:schemeClr val="bg1"/>
                          </a:solidFill>
                          <a:effectLst/>
                          <a:latin typeface="+mj-lt"/>
                          <a:ea typeface="Calibri" panose="020F0502020204030204" pitchFamily="34" charset="0"/>
                          <a:cs typeface="Arial" panose="020B0604020202020204" pitchFamily="34" charset="0"/>
                        </a:rPr>
                        <a:t>TOTAL POINTS INDICATEURS</a:t>
                      </a:r>
                    </a:p>
                  </a:txBody>
                  <a:tcPr marL="16397" marR="16397" marT="0" marB="0" anchor="ctr">
                    <a:solidFill>
                      <a:schemeClr val="tx1"/>
                    </a:solidFill>
                  </a:tcPr>
                </a:tc>
                <a:tc>
                  <a:txBody>
                    <a:bodyPr/>
                    <a:lstStyle/>
                    <a:p>
                      <a:pPr algn="just">
                        <a:lnSpc>
                          <a:spcPct val="115000"/>
                        </a:lnSpc>
                        <a:spcAft>
                          <a:spcPts val="1000"/>
                        </a:spcAft>
                      </a:pPr>
                      <a:r>
                        <a:rPr lang="fr-FR" sz="1050" kern="1200">
                          <a:solidFill>
                            <a:schemeClr val="bg1"/>
                          </a:solidFill>
                          <a:effectLst/>
                          <a:latin typeface="+mj-lt"/>
                        </a:rPr>
                        <a:t> </a:t>
                      </a:r>
                      <a:endParaRPr lang="fr-FR" sz="1050">
                        <a:solidFill>
                          <a:schemeClr val="bg1"/>
                        </a:solidFill>
                        <a:effectLst/>
                        <a:latin typeface="+mj-lt"/>
                        <a:ea typeface="Calibri" panose="020F0502020204030204" pitchFamily="34" charset="0"/>
                        <a:cs typeface="Arial" panose="020B0604020202020204" pitchFamily="34" charset="0"/>
                      </a:endParaRPr>
                    </a:p>
                  </a:txBody>
                  <a:tcPr marL="16397" marR="16397" marT="0" marB="0" anchor="ctr">
                    <a:solidFill>
                      <a:schemeClr val="tx1"/>
                    </a:solidFill>
                  </a:tcPr>
                </a:tc>
                <a:tc>
                  <a:txBody>
                    <a:bodyPr/>
                    <a:lstStyle/>
                    <a:p>
                      <a:pPr algn="just">
                        <a:lnSpc>
                          <a:spcPct val="115000"/>
                        </a:lnSpc>
                        <a:spcAft>
                          <a:spcPts val="1000"/>
                        </a:spcAft>
                      </a:pPr>
                      <a:r>
                        <a:rPr lang="fr-FR" sz="1050" kern="1200">
                          <a:solidFill>
                            <a:schemeClr val="bg1"/>
                          </a:solidFill>
                          <a:effectLst/>
                          <a:latin typeface="+mj-lt"/>
                        </a:rPr>
                        <a:t> </a:t>
                      </a:r>
                      <a:endParaRPr lang="fr-FR" sz="1050">
                        <a:solidFill>
                          <a:schemeClr val="bg1"/>
                        </a:solidFill>
                        <a:effectLst/>
                        <a:latin typeface="+mj-lt"/>
                        <a:ea typeface="Calibri" panose="020F0502020204030204" pitchFamily="34" charset="0"/>
                        <a:cs typeface="Arial" panose="020B0604020202020204" pitchFamily="34" charset="0"/>
                      </a:endParaRPr>
                    </a:p>
                  </a:txBody>
                  <a:tcPr marL="16397" marR="16397" marT="0" marB="0" anchor="ctr">
                    <a:solidFill>
                      <a:schemeClr val="tx1"/>
                    </a:solidFill>
                  </a:tcPr>
                </a:tc>
                <a:tc>
                  <a:txBody>
                    <a:bodyPr/>
                    <a:lstStyle/>
                    <a:p>
                      <a:pPr algn="ctr">
                        <a:lnSpc>
                          <a:spcPct val="115000"/>
                        </a:lnSpc>
                        <a:spcAft>
                          <a:spcPts val="1000"/>
                        </a:spcAft>
                      </a:pPr>
                      <a:endParaRPr lang="fr-FR" sz="1050" b="1">
                        <a:solidFill>
                          <a:schemeClr val="bg1"/>
                        </a:solidFill>
                        <a:effectLst/>
                        <a:latin typeface="+mj-lt"/>
                        <a:ea typeface="Calibri" panose="020F0502020204030204" pitchFamily="34" charset="0"/>
                        <a:cs typeface="Arial" panose="020B0604020202020204" pitchFamily="34" charset="0"/>
                      </a:endParaRPr>
                    </a:p>
                  </a:txBody>
                  <a:tcPr marL="16397" marR="16397" marT="0" marB="0" anchor="ctr">
                    <a:solidFill>
                      <a:schemeClr val="tx1"/>
                    </a:solidFill>
                  </a:tcPr>
                </a:tc>
                <a:tc>
                  <a:txBody>
                    <a:bodyPr/>
                    <a:lstStyle/>
                    <a:p>
                      <a:pPr algn="ctr">
                        <a:lnSpc>
                          <a:spcPct val="115000"/>
                        </a:lnSpc>
                        <a:spcAft>
                          <a:spcPts val="1000"/>
                        </a:spcAft>
                      </a:pPr>
                      <a:r>
                        <a:rPr lang="fr-FR" sz="1050" b="1">
                          <a:solidFill>
                            <a:schemeClr val="bg1"/>
                          </a:solidFill>
                          <a:effectLst/>
                          <a:latin typeface="+mj-lt"/>
                          <a:ea typeface="Calibri" panose="020F0502020204030204" pitchFamily="34" charset="0"/>
                          <a:cs typeface="Arial" panose="020B0604020202020204" pitchFamily="34" charset="0"/>
                        </a:rPr>
                        <a:t>775</a:t>
                      </a:r>
                    </a:p>
                  </a:txBody>
                  <a:tcPr marL="16397" marR="16397" marT="0" marB="0" anchor="ctr">
                    <a:solidFill>
                      <a:schemeClr val="tx1"/>
                    </a:solidFill>
                  </a:tcPr>
                </a:tc>
                <a:extLst>
                  <a:ext uri="{0D108BD9-81ED-4DB2-BD59-A6C34878D82A}">
                    <a16:rowId xmlns="" xmlns:a16="http://schemas.microsoft.com/office/drawing/2014/main" val="4068585457"/>
                  </a:ext>
                </a:extLst>
              </a:tr>
            </a:tbl>
          </a:graphicData>
        </a:graphic>
      </p:graphicFrame>
      <p:sp>
        <p:nvSpPr>
          <p:cNvPr id="9" name="Rectangle 8">
            <a:extLst>
              <a:ext uri="{FF2B5EF4-FFF2-40B4-BE49-F238E27FC236}">
                <a16:creationId xmlns="" xmlns:a16="http://schemas.microsoft.com/office/drawing/2014/main" id="{D9B10EAE-9BC7-5B1A-C12B-52BC9B3E22BA}"/>
              </a:ext>
            </a:extLst>
          </p:cNvPr>
          <p:cNvSpPr/>
          <p:nvPr/>
        </p:nvSpPr>
        <p:spPr>
          <a:xfrm>
            <a:off x="6485859" y="58475"/>
            <a:ext cx="2296633" cy="314504"/>
          </a:xfrm>
          <a:prstGeom prst="rect">
            <a:avLst/>
          </a:prstGeom>
          <a:solidFill>
            <a:srgbClr val="0C419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prstClr val="white"/>
                </a:solidFill>
              </a:rPr>
              <a:t>Indicateur conservé ou modifié </a:t>
            </a:r>
          </a:p>
        </p:txBody>
      </p:sp>
      <p:sp>
        <p:nvSpPr>
          <p:cNvPr id="5" name="TextBox 3">
            <a:extLst>
              <a:ext uri="{FF2B5EF4-FFF2-40B4-BE49-F238E27FC236}">
                <a16:creationId xmlns="" xmlns:a16="http://schemas.microsoft.com/office/drawing/2014/main" id="{06CBBC69-150F-1DB7-8C7F-4D87904C81B2}"/>
              </a:ext>
            </a:extLst>
          </p:cNvPr>
          <p:cNvSpPr txBox="1"/>
          <p:nvPr/>
        </p:nvSpPr>
        <p:spPr>
          <a:xfrm>
            <a:off x="275422" y="6329046"/>
            <a:ext cx="8160087" cy="276999"/>
          </a:xfrm>
          <a:prstGeom prst="rect">
            <a:avLst/>
          </a:prstGeom>
          <a:noFill/>
        </p:spPr>
        <p:txBody>
          <a:bodyPr wrap="square" rtlCol="0">
            <a:spAutoFit/>
          </a:bodyPr>
          <a:lstStyle/>
          <a:p>
            <a:r>
              <a:rPr lang="fr-FR" sz="1200">
                <a:solidFill>
                  <a:srgbClr val="C74E5A"/>
                </a:solidFill>
              </a:rPr>
              <a:t>*</a:t>
            </a:r>
            <a:r>
              <a:rPr lang="fr-FR" sz="1200">
                <a:solidFill>
                  <a:srgbClr val="0C419A"/>
                </a:solidFill>
              </a:rPr>
              <a:t>Indicateurs issus de la </a:t>
            </a:r>
            <a:r>
              <a:rPr lang="fr-FR" sz="1200" i="1">
                <a:solidFill>
                  <a:srgbClr val="0C419A"/>
                </a:solidFill>
              </a:rPr>
              <a:t>Stratégie décennale de lutte contre les cancers 2021-2030</a:t>
            </a:r>
            <a:endParaRPr lang="fr-FR" sz="1200">
              <a:solidFill>
                <a:srgbClr val="0C419A"/>
              </a:solidFill>
            </a:endParaRPr>
          </a:p>
        </p:txBody>
      </p:sp>
      <p:sp>
        <p:nvSpPr>
          <p:cNvPr id="3" name="Rectangle 2">
            <a:extLst>
              <a:ext uri="{FF2B5EF4-FFF2-40B4-BE49-F238E27FC236}">
                <a16:creationId xmlns="" xmlns:a16="http://schemas.microsoft.com/office/drawing/2014/main" id="{4F7B384F-4DD4-2E6B-4595-39CF96B4F98D}"/>
              </a:ext>
            </a:extLst>
          </p:cNvPr>
          <p:cNvSpPr/>
          <p:nvPr/>
        </p:nvSpPr>
        <p:spPr>
          <a:xfrm>
            <a:off x="8782492" y="55111"/>
            <a:ext cx="2296633" cy="314504"/>
          </a:xfrm>
          <a:prstGeom prst="rect">
            <a:avLst/>
          </a:prstGeom>
          <a:solidFill>
            <a:srgbClr val="C74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prstClr val="white"/>
                </a:solidFill>
              </a:rPr>
              <a:t>Indicateur ajouté </a:t>
            </a:r>
          </a:p>
        </p:txBody>
      </p:sp>
      <p:sp>
        <p:nvSpPr>
          <p:cNvPr id="4" name="Parallelogram 3">
            <a:extLst>
              <a:ext uri="{FF2B5EF4-FFF2-40B4-BE49-F238E27FC236}">
                <a16:creationId xmlns="" xmlns:a16="http://schemas.microsoft.com/office/drawing/2014/main" id="{EF5DE477-1F17-60D8-D683-3B841AD0D1FA}"/>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Forfait de santé publique</a:t>
            </a:r>
          </a:p>
        </p:txBody>
      </p:sp>
    </p:spTree>
    <p:extLst>
      <p:ext uri="{BB962C8B-B14F-4D97-AF65-F5344CB8AC3E}">
        <p14:creationId xmlns:p14="http://schemas.microsoft.com/office/powerpoint/2010/main" val="4021196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21</a:t>
            </a:fld>
            <a:endParaRPr lang="fr-FR" sz="1200">
              <a:solidFill>
                <a:srgbClr val="0C419A"/>
              </a:solidFill>
            </a:endParaRPr>
          </a:p>
        </p:txBody>
      </p:sp>
      <p:grpSp>
        <p:nvGrpSpPr>
          <p:cNvPr id="17" name="Group 16">
            <a:extLst>
              <a:ext uri="{FF2B5EF4-FFF2-40B4-BE49-F238E27FC236}">
                <a16:creationId xmlns="" xmlns:a16="http://schemas.microsoft.com/office/drawing/2014/main" id="{E2AF1C1A-A07C-F52A-7EE5-3B95C35A7F23}"/>
              </a:ext>
            </a:extLst>
          </p:cNvPr>
          <p:cNvGrpSpPr/>
          <p:nvPr/>
        </p:nvGrpSpPr>
        <p:grpSpPr>
          <a:xfrm>
            <a:off x="533948" y="376343"/>
            <a:ext cx="11124103" cy="584775"/>
            <a:chOff x="533948" y="4270686"/>
            <a:chExt cx="11124103" cy="584775"/>
          </a:xfrm>
        </p:grpSpPr>
        <p:cxnSp>
          <p:nvCxnSpPr>
            <p:cNvPr id="18" name="Straight Connector 17">
              <a:extLst>
                <a:ext uri="{FF2B5EF4-FFF2-40B4-BE49-F238E27FC236}">
                  <a16:creationId xmlns="" xmlns:a16="http://schemas.microsoft.com/office/drawing/2014/main" id="{484000D2-AF54-BFDA-34BF-2A4EF8E2D3A9}"/>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95C5454D-C8B2-30D6-CCBD-2C30C4759E0B}"/>
                </a:ext>
              </a:extLst>
            </p:cNvPr>
            <p:cNvSpPr txBox="1"/>
            <p:nvPr/>
          </p:nvSpPr>
          <p:spPr>
            <a:xfrm>
              <a:off x="3190482" y="4270686"/>
              <a:ext cx="6096737" cy="584775"/>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rPr>
                <a:t>Indicateurs ajoutés des médecins traitants des patients âgés de seize ans et de plus à compter du 1er janvier 2024 </a:t>
              </a:r>
            </a:p>
          </p:txBody>
        </p:sp>
      </p:grpSp>
      <p:graphicFrame>
        <p:nvGraphicFramePr>
          <p:cNvPr id="2" name="Tableau 1">
            <a:extLst>
              <a:ext uri="{FF2B5EF4-FFF2-40B4-BE49-F238E27FC236}">
                <a16:creationId xmlns="" xmlns:a16="http://schemas.microsoft.com/office/drawing/2014/main" id="{A4A7A812-5CE8-0C94-D78B-830FD94A34DF}"/>
              </a:ext>
            </a:extLst>
          </p:cNvPr>
          <p:cNvGraphicFramePr>
            <a:graphicFrameLocks noGrp="1"/>
          </p:cNvGraphicFramePr>
          <p:nvPr>
            <p:extLst>
              <p:ext uri="{D42A27DB-BD31-4B8C-83A1-F6EECF244321}">
                <p14:modId xmlns:p14="http://schemas.microsoft.com/office/powerpoint/2010/main" val="2696488605"/>
              </p:ext>
            </p:extLst>
          </p:nvPr>
        </p:nvGraphicFramePr>
        <p:xfrm>
          <a:off x="275422" y="1050180"/>
          <a:ext cx="11531351" cy="5110851"/>
        </p:xfrm>
        <a:graphic>
          <a:graphicData uri="http://schemas.openxmlformats.org/drawingml/2006/table">
            <a:tbl>
              <a:tblPr firstRow="1" firstCol="1" bandRow="1">
                <a:tableStyleId>{5C22544A-7EE6-4342-B048-85BDC9FD1C3A}</a:tableStyleId>
              </a:tblPr>
              <a:tblGrid>
                <a:gridCol w="1360873">
                  <a:extLst>
                    <a:ext uri="{9D8B030D-6E8A-4147-A177-3AD203B41FA5}">
                      <a16:colId xmlns="" xmlns:a16="http://schemas.microsoft.com/office/drawing/2014/main" val="3435654867"/>
                    </a:ext>
                  </a:extLst>
                </a:gridCol>
                <a:gridCol w="7276351">
                  <a:extLst>
                    <a:ext uri="{9D8B030D-6E8A-4147-A177-3AD203B41FA5}">
                      <a16:colId xmlns="" xmlns:a16="http://schemas.microsoft.com/office/drawing/2014/main" val="4237941355"/>
                    </a:ext>
                  </a:extLst>
                </a:gridCol>
                <a:gridCol w="1299990">
                  <a:extLst>
                    <a:ext uri="{9D8B030D-6E8A-4147-A177-3AD203B41FA5}">
                      <a16:colId xmlns="" xmlns:a16="http://schemas.microsoft.com/office/drawing/2014/main" val="960978602"/>
                    </a:ext>
                  </a:extLst>
                </a:gridCol>
                <a:gridCol w="782198">
                  <a:extLst>
                    <a:ext uri="{9D8B030D-6E8A-4147-A177-3AD203B41FA5}">
                      <a16:colId xmlns="" xmlns:a16="http://schemas.microsoft.com/office/drawing/2014/main" val="60180700"/>
                    </a:ext>
                  </a:extLst>
                </a:gridCol>
                <a:gridCol w="811939">
                  <a:extLst>
                    <a:ext uri="{9D8B030D-6E8A-4147-A177-3AD203B41FA5}">
                      <a16:colId xmlns="" xmlns:a16="http://schemas.microsoft.com/office/drawing/2014/main" val="2284500719"/>
                    </a:ext>
                  </a:extLst>
                </a:gridCol>
              </a:tblGrid>
              <a:tr h="423280">
                <a:tc>
                  <a:txBody>
                    <a:bodyPr/>
                    <a:lstStyle/>
                    <a:p>
                      <a:pPr algn="ctr">
                        <a:lnSpc>
                          <a:spcPct val="115000"/>
                        </a:lnSpc>
                        <a:spcAft>
                          <a:spcPts val="1000"/>
                        </a:spcAft>
                      </a:pPr>
                      <a:r>
                        <a:rPr lang="fr-FR" sz="1000">
                          <a:effectLst/>
                          <a:latin typeface="+mj-lt"/>
                          <a:ea typeface="Calibri" panose="020F0502020204030204" pitchFamily="34" charset="0"/>
                          <a:cs typeface="Arial" panose="020B0604020202020204" pitchFamily="34" charset="0"/>
                        </a:rPr>
                        <a:t>ENJEU PRIORITAIRE</a:t>
                      </a:r>
                    </a:p>
                  </a:txBody>
                  <a:tcPr marL="16397" marR="16397" marT="0" marB="0" anchor="ctr">
                    <a:solidFill>
                      <a:schemeClr val="tx1"/>
                    </a:solidFill>
                  </a:tcPr>
                </a:tc>
                <a:tc>
                  <a:txBody>
                    <a:bodyPr/>
                    <a:lstStyle/>
                    <a:p>
                      <a:pPr algn="ctr">
                        <a:lnSpc>
                          <a:spcPct val="115000"/>
                        </a:lnSpc>
                        <a:spcAft>
                          <a:spcPts val="1000"/>
                        </a:spcAft>
                      </a:pPr>
                      <a:r>
                        <a:rPr lang="fr-FR" sz="1000" kern="1200">
                          <a:effectLst/>
                          <a:latin typeface="+mj-lt"/>
                        </a:rPr>
                        <a:t>INDICATEURS</a:t>
                      </a:r>
                      <a:endParaRPr lang="fr-FR" sz="1000">
                        <a:effectLst/>
                        <a:latin typeface="+mj-lt"/>
                        <a:ea typeface="Calibri" panose="020F0502020204030204" pitchFamily="34" charset="0"/>
                        <a:cs typeface="Arial" panose="020B0604020202020204" pitchFamily="34" charset="0"/>
                      </a:endParaRPr>
                    </a:p>
                  </a:txBody>
                  <a:tcPr marL="16397" marR="16397" marT="0" marB="0" anchor="ctr">
                    <a:solidFill>
                      <a:srgbClr val="77909C"/>
                    </a:solidFill>
                  </a:tcPr>
                </a:tc>
                <a:tc>
                  <a:txBody>
                    <a:bodyPr/>
                    <a:lstStyle/>
                    <a:p>
                      <a:pPr algn="ctr">
                        <a:lnSpc>
                          <a:spcPct val="115000"/>
                        </a:lnSpc>
                        <a:spcAft>
                          <a:spcPts val="1000"/>
                        </a:spcAft>
                      </a:pPr>
                      <a:r>
                        <a:rPr lang="fr-FR" sz="1000" kern="1200">
                          <a:effectLst/>
                          <a:latin typeface="+mj-lt"/>
                        </a:rPr>
                        <a:t>OBJECTIF INTERMÉDIAIRE</a:t>
                      </a:r>
                      <a:endParaRPr lang="fr-FR" sz="1000">
                        <a:effectLst/>
                        <a:latin typeface="+mj-lt"/>
                        <a:ea typeface="Calibri" panose="020F0502020204030204" pitchFamily="34" charset="0"/>
                        <a:cs typeface="Arial" panose="020B0604020202020204" pitchFamily="34" charset="0"/>
                      </a:endParaRPr>
                    </a:p>
                  </a:txBody>
                  <a:tcPr marL="16397" marR="16397" marT="0" marB="0" anchor="ctr">
                    <a:solidFill>
                      <a:srgbClr val="A5B9C4"/>
                    </a:solidFill>
                  </a:tcPr>
                </a:tc>
                <a:tc>
                  <a:txBody>
                    <a:bodyPr/>
                    <a:lstStyle/>
                    <a:p>
                      <a:pPr algn="ctr"/>
                      <a:r>
                        <a:rPr lang="fr-FR" sz="1000" kern="1200">
                          <a:effectLst/>
                          <a:latin typeface="+mj-lt"/>
                        </a:rPr>
                        <a:t>OBJECTIF CIBLE</a:t>
                      </a:r>
                      <a:endParaRPr lang="fr-FR" sz="1000">
                        <a:effectLst/>
                        <a:latin typeface="+mj-lt"/>
                        <a:ea typeface="Times New Roman" panose="02020603050405020304" pitchFamily="18" charset="0"/>
                      </a:endParaRPr>
                    </a:p>
                  </a:txBody>
                  <a:tcPr marL="16397" marR="16397" marT="0" marB="0" anchor="ctr">
                    <a:solidFill>
                      <a:srgbClr val="A5B9C4"/>
                    </a:solidFill>
                  </a:tcPr>
                </a:tc>
                <a:tc>
                  <a:txBody>
                    <a:bodyPr/>
                    <a:lstStyle/>
                    <a:p>
                      <a:pPr algn="ctr">
                        <a:lnSpc>
                          <a:spcPct val="115000"/>
                        </a:lnSpc>
                        <a:spcAft>
                          <a:spcPts val="1000"/>
                        </a:spcAft>
                      </a:pPr>
                      <a:r>
                        <a:rPr lang="fr-FR" sz="1000" spc="-20">
                          <a:effectLst/>
                          <a:latin typeface="+mj-lt"/>
                        </a:rPr>
                        <a:t>NOMBRE DE POINTS</a:t>
                      </a:r>
                      <a:endParaRPr lang="fr-FR" sz="1000">
                        <a:effectLst/>
                        <a:latin typeface="+mj-lt"/>
                        <a:ea typeface="Calibri" panose="020F0502020204030204" pitchFamily="34" charset="0"/>
                        <a:cs typeface="Arial" panose="020B0604020202020204" pitchFamily="34" charset="0"/>
                      </a:endParaRPr>
                    </a:p>
                  </a:txBody>
                  <a:tcPr marL="16397" marR="16397" marT="0" marB="0" anchor="ctr">
                    <a:solidFill>
                      <a:srgbClr val="A5B9C4"/>
                    </a:solidFill>
                  </a:tcPr>
                </a:tc>
                <a:extLst>
                  <a:ext uri="{0D108BD9-81ED-4DB2-BD59-A6C34878D82A}">
                    <a16:rowId xmlns="" xmlns:a16="http://schemas.microsoft.com/office/drawing/2014/main" val="2533086811"/>
                  </a:ext>
                </a:extLst>
              </a:tr>
              <a:tr h="669653">
                <a:tc rowSpan="2">
                  <a:txBody>
                    <a:bodyPr/>
                    <a:lstStyle/>
                    <a:p>
                      <a:pPr algn="l">
                        <a:lnSpc>
                          <a:spcPct val="115000"/>
                        </a:lnSpc>
                        <a:spcAft>
                          <a:spcPts val="1000"/>
                        </a:spcAft>
                      </a:pPr>
                      <a:r>
                        <a:rPr lang="fr-FR" sz="1050">
                          <a:effectLst/>
                          <a:latin typeface="+mj-lt"/>
                          <a:ea typeface="Calibri" panose="020F0502020204030204" pitchFamily="34" charset="0"/>
                          <a:cs typeface="Arial" panose="020B0604020202020204" pitchFamily="34" charset="0"/>
                        </a:rPr>
                        <a:t>Santé mentale</a:t>
                      </a:r>
                    </a:p>
                  </a:txBody>
                  <a:tcPr marL="16397" marR="16397" marT="0" marB="0" anchor="ctr">
                    <a:solidFill>
                      <a:schemeClr val="accent2"/>
                    </a:solidFill>
                  </a:tcPr>
                </a:tc>
                <a:tc>
                  <a:txBody>
                    <a:bodyPr/>
                    <a:lstStyle/>
                    <a:p>
                      <a:pPr algn="just">
                        <a:lnSpc>
                          <a:spcPct val="115000"/>
                        </a:lnSpc>
                        <a:spcAft>
                          <a:spcPts val="1000"/>
                        </a:spcAft>
                      </a:pPr>
                      <a:r>
                        <a:rPr lang="fr-FR" sz="1050" kern="1200">
                          <a:effectLst/>
                          <a:latin typeface="+mj-lt"/>
                        </a:rPr>
                        <a:t>Part des patients MT anciennement sous BZD et « sevrés » </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kern="1200">
                          <a:effectLst/>
                          <a:latin typeface="+mj-lt"/>
                        </a:rPr>
                        <a:t>4%</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kern="1200">
                          <a:effectLst/>
                          <a:latin typeface="+mj-lt"/>
                        </a:rPr>
                        <a:t>9%</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spc="-20">
                          <a:effectLst/>
                          <a:latin typeface="+mj-lt"/>
                        </a:rPr>
                        <a:t> 75</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extLst>
                  <a:ext uri="{0D108BD9-81ED-4DB2-BD59-A6C34878D82A}">
                    <a16:rowId xmlns="" xmlns:a16="http://schemas.microsoft.com/office/drawing/2014/main" val="2812620750"/>
                  </a:ext>
                </a:extLst>
              </a:tr>
              <a:tr h="669653">
                <a:tc vMerge="1">
                  <a:txBody>
                    <a:bodyPr/>
                    <a:lstStyle/>
                    <a:p>
                      <a:pPr algn="just">
                        <a:lnSpc>
                          <a:spcPct val="115000"/>
                        </a:lnSpc>
                        <a:spcAft>
                          <a:spcPts val="1000"/>
                        </a:spcAft>
                      </a:pPr>
                      <a:r>
                        <a:rPr lang="fr-FR" sz="1050">
                          <a:effectLst/>
                          <a:latin typeface="+mj-lt"/>
                          <a:ea typeface="Calibri" panose="020F0502020204030204" pitchFamily="34" charset="0"/>
                          <a:cs typeface="Arial" panose="020B0604020202020204" pitchFamily="34" charset="0"/>
                        </a:rPr>
                        <a:t>Anti-dépresseur</a:t>
                      </a:r>
                    </a:p>
                  </a:txBody>
                  <a:tcPr marL="16397" marR="16397" marT="0" marB="0" anchor="ctr">
                    <a:solidFill>
                      <a:schemeClr val="tx1"/>
                    </a:solidFill>
                  </a:tcPr>
                </a:tc>
                <a:tc>
                  <a:txBody>
                    <a:bodyPr/>
                    <a:lstStyle/>
                    <a:p>
                      <a:pPr algn="just">
                        <a:lnSpc>
                          <a:spcPct val="115000"/>
                        </a:lnSpc>
                        <a:spcAft>
                          <a:spcPts val="1000"/>
                        </a:spcAft>
                      </a:pPr>
                      <a:r>
                        <a:rPr lang="fr-FR" sz="1050" kern="1200">
                          <a:effectLst/>
                          <a:latin typeface="+mj-lt"/>
                        </a:rPr>
                        <a:t>Part des patients MT ayant initié un traitement par antidépresseur et dont la durée de traitement est &gt;= 6 mois</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chemeClr val="accent2">
                        <a:lumMod val="20000"/>
                        <a:lumOff val="80000"/>
                      </a:schemeClr>
                    </a:solidFill>
                  </a:tcPr>
                </a:tc>
                <a:tc>
                  <a:txBody>
                    <a:bodyPr/>
                    <a:lstStyle/>
                    <a:p>
                      <a:pPr algn="ctr">
                        <a:lnSpc>
                          <a:spcPct val="115000"/>
                        </a:lnSpc>
                        <a:spcAft>
                          <a:spcPts val="1000"/>
                        </a:spcAft>
                      </a:pPr>
                      <a:r>
                        <a:rPr lang="fr-FR" sz="1050" kern="1200">
                          <a:effectLst/>
                          <a:latin typeface="+mj-lt"/>
                        </a:rPr>
                        <a:t>33%</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chemeClr val="accent2">
                        <a:lumMod val="20000"/>
                        <a:lumOff val="80000"/>
                      </a:schemeClr>
                    </a:solidFill>
                  </a:tcPr>
                </a:tc>
                <a:tc>
                  <a:txBody>
                    <a:bodyPr/>
                    <a:lstStyle/>
                    <a:p>
                      <a:pPr algn="ctr">
                        <a:lnSpc>
                          <a:spcPct val="115000"/>
                        </a:lnSpc>
                        <a:spcAft>
                          <a:spcPts val="1000"/>
                        </a:spcAft>
                      </a:pPr>
                      <a:r>
                        <a:rPr lang="fr-FR" sz="1050" kern="1200">
                          <a:effectLst/>
                          <a:latin typeface="+mj-lt"/>
                        </a:rPr>
                        <a:t>50%</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chemeClr val="accent2">
                        <a:lumMod val="20000"/>
                        <a:lumOff val="80000"/>
                      </a:schemeClr>
                    </a:solidFill>
                  </a:tcPr>
                </a:tc>
                <a:tc>
                  <a:txBody>
                    <a:bodyPr/>
                    <a:lstStyle/>
                    <a:p>
                      <a:pPr algn="ctr">
                        <a:lnSpc>
                          <a:spcPct val="115000"/>
                        </a:lnSpc>
                        <a:spcAft>
                          <a:spcPts val="1000"/>
                        </a:spcAft>
                      </a:pPr>
                      <a:r>
                        <a:rPr lang="fr-FR" sz="1050" spc="-20">
                          <a:effectLst/>
                          <a:latin typeface="+mj-lt"/>
                        </a:rPr>
                        <a:t> 75</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chemeClr val="accent2">
                        <a:lumMod val="20000"/>
                        <a:lumOff val="80000"/>
                      </a:schemeClr>
                    </a:solidFill>
                  </a:tcPr>
                </a:tc>
                <a:extLst>
                  <a:ext uri="{0D108BD9-81ED-4DB2-BD59-A6C34878D82A}">
                    <a16:rowId xmlns="" xmlns:a16="http://schemas.microsoft.com/office/drawing/2014/main" val="2572965238"/>
                  </a:ext>
                </a:extLst>
              </a:tr>
              <a:tr h="669653">
                <a:tc>
                  <a:txBody>
                    <a:bodyPr/>
                    <a:lstStyle/>
                    <a:p>
                      <a:pPr algn="l">
                        <a:lnSpc>
                          <a:spcPct val="115000"/>
                        </a:lnSpc>
                        <a:spcAft>
                          <a:spcPts val="1000"/>
                        </a:spcAft>
                      </a:pPr>
                      <a:r>
                        <a:rPr lang="fr-FR" sz="1050">
                          <a:effectLst/>
                          <a:latin typeface="+mj-lt"/>
                          <a:ea typeface="Calibri" panose="020F0502020204030204" pitchFamily="34" charset="0"/>
                          <a:cs typeface="Arial" panose="020B0604020202020204" pitchFamily="34" charset="0"/>
                        </a:rPr>
                        <a:t>BPCO</a:t>
                      </a:r>
                    </a:p>
                  </a:txBody>
                  <a:tcPr marL="16397" marR="16397" marT="0" marB="0" anchor="ctr">
                    <a:solidFill>
                      <a:schemeClr val="accent2"/>
                    </a:solidFill>
                  </a:tcPr>
                </a:tc>
                <a:tc>
                  <a:txBody>
                    <a:bodyPr/>
                    <a:lstStyle/>
                    <a:p>
                      <a:pPr algn="just">
                        <a:lnSpc>
                          <a:spcPct val="115000"/>
                        </a:lnSpc>
                        <a:spcAft>
                          <a:spcPts val="1000"/>
                        </a:spcAft>
                      </a:pPr>
                      <a:r>
                        <a:rPr lang="fr-FR" sz="1050" kern="1200">
                          <a:effectLst/>
                          <a:latin typeface="+mj-lt"/>
                        </a:rPr>
                        <a:t>Part des patients MT BPCO ayant bénéficié d’une EFR annuelle ou spirométrie</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kern="1200">
                          <a:effectLst/>
                          <a:latin typeface="+mj-lt"/>
                        </a:rPr>
                        <a:t>25%</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kern="1200">
                          <a:effectLst/>
                          <a:latin typeface="+mj-lt"/>
                        </a:rPr>
                        <a:t>45%</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spc="-20">
                          <a:effectLst/>
                          <a:latin typeface="+mj-lt"/>
                        </a:rPr>
                        <a:t> 75</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extLst>
                  <a:ext uri="{0D108BD9-81ED-4DB2-BD59-A6C34878D82A}">
                    <a16:rowId xmlns="" xmlns:a16="http://schemas.microsoft.com/office/drawing/2014/main" val="1471349492"/>
                  </a:ext>
                </a:extLst>
              </a:tr>
              <a:tr h="669653">
                <a:tc>
                  <a:txBody>
                    <a:bodyPr/>
                    <a:lstStyle/>
                    <a:p>
                      <a:pPr algn="l">
                        <a:lnSpc>
                          <a:spcPct val="115000"/>
                        </a:lnSpc>
                        <a:spcAft>
                          <a:spcPts val="1000"/>
                        </a:spcAft>
                      </a:pPr>
                      <a:r>
                        <a:rPr lang="fr-FR" sz="1050">
                          <a:effectLst/>
                          <a:latin typeface="+mj-lt"/>
                          <a:ea typeface="Calibri" panose="020F0502020204030204" pitchFamily="34" charset="0"/>
                          <a:cs typeface="Arial" panose="020B0604020202020204" pitchFamily="34" charset="0"/>
                        </a:rPr>
                        <a:t>Conduites addictives </a:t>
                      </a:r>
                    </a:p>
                  </a:txBody>
                  <a:tcPr marL="16397" marR="16397" marT="0" marB="0" anchor="ctr">
                    <a:solidFill>
                      <a:schemeClr val="accent2"/>
                    </a:solidFill>
                  </a:tcPr>
                </a:tc>
                <a:tc>
                  <a:txBody>
                    <a:bodyPr/>
                    <a:lstStyle/>
                    <a:p>
                      <a:pPr algn="just">
                        <a:lnSpc>
                          <a:spcPct val="115000"/>
                        </a:lnSpc>
                        <a:spcAft>
                          <a:spcPts val="1000"/>
                        </a:spcAft>
                      </a:pPr>
                      <a:r>
                        <a:rPr lang="fr-FR" sz="1050" kern="1200">
                          <a:effectLst/>
                          <a:latin typeface="+mj-lt"/>
                        </a:rPr>
                        <a:t>Sensibilisation des patients aux addictions (tabac, alcool, écran, etc.) – Indicateur déclaratif</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chemeClr val="accent2">
                        <a:lumMod val="20000"/>
                        <a:lumOff val="80000"/>
                      </a:schemeClr>
                    </a:solidFill>
                  </a:tcPr>
                </a:tc>
                <a:tc>
                  <a:txBody>
                    <a:bodyPr/>
                    <a:lstStyle/>
                    <a:p>
                      <a:pPr algn="ctr">
                        <a:lnSpc>
                          <a:spcPct val="115000"/>
                        </a:lnSpc>
                        <a:spcAft>
                          <a:spcPts val="1000"/>
                        </a:spcAft>
                      </a:pPr>
                      <a:r>
                        <a:rPr lang="fr-FR" sz="1050" kern="1200">
                          <a:effectLst/>
                          <a:latin typeface="+mj-lt"/>
                        </a:rPr>
                        <a:t>80%</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chemeClr val="accent2">
                        <a:lumMod val="20000"/>
                        <a:lumOff val="80000"/>
                      </a:schemeClr>
                    </a:solidFill>
                  </a:tcPr>
                </a:tc>
                <a:tc>
                  <a:txBody>
                    <a:bodyPr/>
                    <a:lstStyle/>
                    <a:p>
                      <a:pPr algn="ctr">
                        <a:lnSpc>
                          <a:spcPct val="115000"/>
                        </a:lnSpc>
                        <a:spcAft>
                          <a:spcPts val="1000"/>
                        </a:spcAft>
                      </a:pPr>
                      <a:r>
                        <a:rPr lang="fr-FR" sz="1050" kern="1200">
                          <a:effectLst/>
                          <a:latin typeface="+mj-lt"/>
                        </a:rPr>
                        <a:t>95%</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chemeClr val="accent2">
                        <a:lumMod val="20000"/>
                        <a:lumOff val="80000"/>
                      </a:schemeClr>
                    </a:solidFill>
                  </a:tcPr>
                </a:tc>
                <a:tc>
                  <a:txBody>
                    <a:bodyPr/>
                    <a:lstStyle/>
                    <a:p>
                      <a:pPr algn="ctr">
                        <a:lnSpc>
                          <a:spcPct val="115000"/>
                        </a:lnSpc>
                        <a:spcAft>
                          <a:spcPts val="1000"/>
                        </a:spcAft>
                      </a:pPr>
                      <a:r>
                        <a:rPr lang="fr-FR" sz="1050" spc="-20">
                          <a:effectLst/>
                          <a:latin typeface="+mj-lt"/>
                        </a:rPr>
                        <a:t> 50</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chemeClr val="accent2">
                        <a:lumMod val="20000"/>
                        <a:lumOff val="80000"/>
                      </a:schemeClr>
                    </a:solidFill>
                  </a:tcPr>
                </a:tc>
                <a:extLst>
                  <a:ext uri="{0D108BD9-81ED-4DB2-BD59-A6C34878D82A}">
                    <a16:rowId xmlns="" xmlns:a16="http://schemas.microsoft.com/office/drawing/2014/main" val="3803597413"/>
                  </a:ext>
                </a:extLst>
              </a:tr>
              <a:tr h="669653">
                <a:tc>
                  <a:txBody>
                    <a:bodyPr/>
                    <a:lstStyle/>
                    <a:p>
                      <a:pPr algn="l">
                        <a:lnSpc>
                          <a:spcPct val="115000"/>
                        </a:lnSpc>
                        <a:spcAft>
                          <a:spcPts val="1000"/>
                        </a:spcAft>
                      </a:pPr>
                      <a:r>
                        <a:rPr lang="fr-FR" sz="1050">
                          <a:effectLst/>
                          <a:latin typeface="+mj-lt"/>
                          <a:ea typeface="Calibri" panose="020F0502020204030204" pitchFamily="34" charset="0"/>
                          <a:cs typeface="Arial" panose="020B0604020202020204" pitchFamily="34" charset="0"/>
                        </a:rPr>
                        <a:t>Iatrogénie</a:t>
                      </a:r>
                    </a:p>
                  </a:txBody>
                  <a:tcPr marL="16397" marR="16397" marT="0" marB="0" anchor="ctr">
                    <a:solidFill>
                      <a:schemeClr val="accent2"/>
                    </a:solidFill>
                  </a:tcPr>
                </a:tc>
                <a:tc>
                  <a:txBody>
                    <a:bodyPr/>
                    <a:lstStyle/>
                    <a:p>
                      <a:pPr algn="just">
                        <a:lnSpc>
                          <a:spcPct val="115000"/>
                        </a:lnSpc>
                        <a:spcAft>
                          <a:spcPts val="1000"/>
                        </a:spcAft>
                      </a:pPr>
                      <a:r>
                        <a:rPr lang="fr-FR" sz="1050" kern="1200">
                          <a:effectLst/>
                          <a:latin typeface="+mj-lt"/>
                        </a:rPr>
                        <a:t>Part des patients MT de 75 ans et plus en poly prescription continue (décroissant) </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kern="1200">
                          <a:effectLst/>
                          <a:latin typeface="+mj-lt"/>
                        </a:rPr>
                        <a:t>28%</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kern="1200">
                          <a:effectLst/>
                          <a:latin typeface="+mj-lt"/>
                        </a:rPr>
                        <a:t>16%</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tc>
                  <a:txBody>
                    <a:bodyPr/>
                    <a:lstStyle/>
                    <a:p>
                      <a:pPr algn="ctr">
                        <a:lnSpc>
                          <a:spcPct val="115000"/>
                        </a:lnSpc>
                        <a:spcAft>
                          <a:spcPts val="1000"/>
                        </a:spcAft>
                      </a:pPr>
                      <a:r>
                        <a:rPr lang="fr-FR" sz="1050" spc="-20">
                          <a:effectLst/>
                          <a:latin typeface="+mj-lt"/>
                        </a:rPr>
                        <a:t> 75</a:t>
                      </a:r>
                      <a:endParaRPr lang="fr-FR" sz="1050">
                        <a:effectLst/>
                        <a:latin typeface="+mj-lt"/>
                        <a:ea typeface="Calibri" panose="020F0502020204030204" pitchFamily="34" charset="0"/>
                        <a:cs typeface="Arial" panose="020B0604020202020204" pitchFamily="34" charset="0"/>
                      </a:endParaRPr>
                    </a:p>
                  </a:txBody>
                  <a:tcPr marL="16397" marR="16397" marT="0" marB="0" anchor="ctr">
                    <a:noFill/>
                  </a:tcPr>
                </a:tc>
                <a:extLst>
                  <a:ext uri="{0D108BD9-81ED-4DB2-BD59-A6C34878D82A}">
                    <a16:rowId xmlns="" xmlns:a16="http://schemas.microsoft.com/office/drawing/2014/main" val="871278031"/>
                  </a:ext>
                </a:extLst>
              </a:tr>
              <a:tr h="669653">
                <a:tc>
                  <a:txBody>
                    <a:bodyPr/>
                    <a:lstStyle/>
                    <a:p>
                      <a:pPr algn="l">
                        <a:lnSpc>
                          <a:spcPct val="115000"/>
                        </a:lnSpc>
                        <a:spcAft>
                          <a:spcPts val="1000"/>
                        </a:spcAft>
                      </a:pPr>
                      <a:r>
                        <a:rPr lang="fr-FR" sz="1050">
                          <a:effectLst/>
                          <a:latin typeface="+mj-lt"/>
                          <a:ea typeface="Calibri" panose="020F0502020204030204" pitchFamily="34" charset="0"/>
                          <a:cs typeface="Arial" panose="020B0604020202020204" pitchFamily="34" charset="0"/>
                        </a:rPr>
                        <a:t>Vaccination</a:t>
                      </a:r>
                    </a:p>
                  </a:txBody>
                  <a:tcPr marL="16397" marR="16397" marT="0" marB="0" anchor="ctr">
                    <a:solidFill>
                      <a:schemeClr val="accent2"/>
                    </a:solidFill>
                  </a:tcPr>
                </a:tc>
                <a:tc>
                  <a:txBody>
                    <a:bodyPr/>
                    <a:lstStyle/>
                    <a:p>
                      <a:pPr algn="just">
                        <a:lnSpc>
                          <a:spcPct val="115000"/>
                        </a:lnSpc>
                        <a:spcAft>
                          <a:spcPts val="1000"/>
                        </a:spcAft>
                      </a:pPr>
                      <a:r>
                        <a:rPr lang="fr-FR" sz="1050" kern="1200">
                          <a:effectLst/>
                          <a:latin typeface="+mj-lt"/>
                        </a:rPr>
                        <a:t>Part des patients MT à risque de survenue d’infection invasive ayant bénéficié d’une dose de vaccination contre le pneumocoque (VPP23) dans les 5 dernières années </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chemeClr val="accent2">
                        <a:lumMod val="20000"/>
                        <a:lumOff val="80000"/>
                      </a:schemeClr>
                    </a:solidFill>
                  </a:tcPr>
                </a:tc>
                <a:tc>
                  <a:txBody>
                    <a:bodyPr/>
                    <a:lstStyle/>
                    <a:p>
                      <a:pPr algn="ctr">
                        <a:lnSpc>
                          <a:spcPct val="115000"/>
                        </a:lnSpc>
                        <a:spcAft>
                          <a:spcPts val="1000"/>
                        </a:spcAft>
                      </a:pPr>
                      <a:r>
                        <a:rPr lang="fr-FR" sz="1050" kern="1200">
                          <a:effectLst/>
                          <a:latin typeface="+mj-lt"/>
                        </a:rPr>
                        <a:t>7%</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chemeClr val="accent2">
                        <a:lumMod val="20000"/>
                        <a:lumOff val="80000"/>
                      </a:schemeClr>
                    </a:solidFill>
                  </a:tcPr>
                </a:tc>
                <a:tc>
                  <a:txBody>
                    <a:bodyPr/>
                    <a:lstStyle/>
                    <a:p>
                      <a:pPr algn="ctr">
                        <a:lnSpc>
                          <a:spcPct val="115000"/>
                        </a:lnSpc>
                        <a:spcAft>
                          <a:spcPts val="1000"/>
                        </a:spcAft>
                      </a:pPr>
                      <a:r>
                        <a:rPr lang="fr-FR" sz="1050" kern="1200">
                          <a:effectLst/>
                          <a:latin typeface="+mj-lt"/>
                        </a:rPr>
                        <a:t>15%</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chemeClr val="accent2">
                        <a:lumMod val="20000"/>
                        <a:lumOff val="80000"/>
                      </a:schemeClr>
                    </a:solidFill>
                  </a:tcPr>
                </a:tc>
                <a:tc>
                  <a:txBody>
                    <a:bodyPr/>
                    <a:lstStyle/>
                    <a:p>
                      <a:pPr algn="ctr">
                        <a:lnSpc>
                          <a:spcPct val="115000"/>
                        </a:lnSpc>
                        <a:spcAft>
                          <a:spcPts val="1000"/>
                        </a:spcAft>
                      </a:pPr>
                      <a:r>
                        <a:rPr lang="fr-FR" sz="1050" spc="-20">
                          <a:effectLst/>
                          <a:latin typeface="+mj-lt"/>
                        </a:rPr>
                        <a:t> 75</a:t>
                      </a:r>
                      <a:endParaRPr lang="fr-FR" sz="1050">
                        <a:effectLst/>
                        <a:latin typeface="+mj-lt"/>
                        <a:ea typeface="Calibri" panose="020F0502020204030204" pitchFamily="34" charset="0"/>
                        <a:cs typeface="Arial" panose="020B0604020202020204" pitchFamily="34" charset="0"/>
                      </a:endParaRPr>
                    </a:p>
                  </a:txBody>
                  <a:tcPr marL="16397" marR="16397" marT="0" marB="0" anchor="ctr">
                    <a:solidFill>
                      <a:schemeClr val="accent2">
                        <a:lumMod val="20000"/>
                        <a:lumOff val="80000"/>
                      </a:schemeClr>
                    </a:solidFill>
                  </a:tcPr>
                </a:tc>
                <a:extLst>
                  <a:ext uri="{0D108BD9-81ED-4DB2-BD59-A6C34878D82A}">
                    <a16:rowId xmlns="" xmlns:a16="http://schemas.microsoft.com/office/drawing/2014/main" val="2500735663"/>
                  </a:ext>
                </a:extLst>
              </a:tr>
              <a:tr h="669653">
                <a:tc>
                  <a:txBody>
                    <a:bodyPr/>
                    <a:lstStyle/>
                    <a:p>
                      <a:pPr algn="l">
                        <a:lnSpc>
                          <a:spcPct val="115000"/>
                        </a:lnSpc>
                        <a:spcAft>
                          <a:spcPts val="1000"/>
                        </a:spcAft>
                      </a:pPr>
                      <a:r>
                        <a:rPr lang="fr-FR" sz="1050" b="1" kern="1200">
                          <a:solidFill>
                            <a:schemeClr val="bg1"/>
                          </a:solidFill>
                          <a:effectLst/>
                          <a:latin typeface="+mn-lt"/>
                          <a:ea typeface="Calibri" panose="020F0502020204030204" pitchFamily="34" charset="0"/>
                          <a:cs typeface="Arial" panose="020B0604020202020204" pitchFamily="34" charset="0"/>
                        </a:rPr>
                        <a:t>TOTAL POINTS INDICATEURS</a:t>
                      </a:r>
                    </a:p>
                  </a:txBody>
                  <a:tcPr marL="16397" marR="16397" marT="0" marB="0" anchor="ctr">
                    <a:solidFill>
                      <a:schemeClr val="tx1"/>
                    </a:solidFill>
                  </a:tcPr>
                </a:tc>
                <a:tc>
                  <a:txBody>
                    <a:bodyPr/>
                    <a:lstStyle/>
                    <a:p>
                      <a:pPr algn="just">
                        <a:lnSpc>
                          <a:spcPct val="115000"/>
                        </a:lnSpc>
                        <a:spcAft>
                          <a:spcPts val="1000"/>
                        </a:spcAft>
                      </a:pPr>
                      <a:r>
                        <a:rPr lang="fr-FR" sz="1050" kern="1200">
                          <a:solidFill>
                            <a:schemeClr val="bg1"/>
                          </a:solidFill>
                          <a:effectLst/>
                          <a:latin typeface="+mj-lt"/>
                        </a:rPr>
                        <a:t> </a:t>
                      </a:r>
                      <a:endParaRPr lang="fr-FR" sz="1050">
                        <a:solidFill>
                          <a:schemeClr val="bg1"/>
                        </a:solidFill>
                        <a:effectLst/>
                        <a:latin typeface="+mj-lt"/>
                        <a:ea typeface="Calibri" panose="020F0502020204030204" pitchFamily="34" charset="0"/>
                        <a:cs typeface="Arial" panose="020B0604020202020204" pitchFamily="34" charset="0"/>
                      </a:endParaRPr>
                    </a:p>
                  </a:txBody>
                  <a:tcPr marL="16397" marR="16397" marT="0" marB="0" anchor="ctr">
                    <a:solidFill>
                      <a:schemeClr val="tx1"/>
                    </a:solidFill>
                  </a:tcPr>
                </a:tc>
                <a:tc>
                  <a:txBody>
                    <a:bodyPr/>
                    <a:lstStyle/>
                    <a:p>
                      <a:pPr algn="just">
                        <a:lnSpc>
                          <a:spcPct val="115000"/>
                        </a:lnSpc>
                        <a:spcAft>
                          <a:spcPts val="1000"/>
                        </a:spcAft>
                      </a:pPr>
                      <a:r>
                        <a:rPr lang="fr-FR" sz="1050" kern="1200">
                          <a:solidFill>
                            <a:schemeClr val="bg1"/>
                          </a:solidFill>
                          <a:effectLst/>
                          <a:latin typeface="+mj-lt"/>
                        </a:rPr>
                        <a:t> </a:t>
                      </a:r>
                      <a:endParaRPr lang="fr-FR" sz="1050">
                        <a:solidFill>
                          <a:schemeClr val="bg1"/>
                        </a:solidFill>
                        <a:effectLst/>
                        <a:latin typeface="+mj-lt"/>
                        <a:ea typeface="Calibri" panose="020F0502020204030204" pitchFamily="34" charset="0"/>
                        <a:cs typeface="Arial" panose="020B0604020202020204" pitchFamily="34" charset="0"/>
                      </a:endParaRPr>
                    </a:p>
                  </a:txBody>
                  <a:tcPr marL="16397" marR="16397" marT="0" marB="0" anchor="ctr">
                    <a:solidFill>
                      <a:schemeClr val="tx1"/>
                    </a:solidFill>
                  </a:tcPr>
                </a:tc>
                <a:tc>
                  <a:txBody>
                    <a:bodyPr/>
                    <a:lstStyle/>
                    <a:p>
                      <a:pPr algn="ctr">
                        <a:lnSpc>
                          <a:spcPct val="115000"/>
                        </a:lnSpc>
                        <a:spcAft>
                          <a:spcPts val="1000"/>
                        </a:spcAft>
                      </a:pPr>
                      <a:endParaRPr lang="fr-FR" sz="1050" b="1">
                        <a:solidFill>
                          <a:schemeClr val="bg1"/>
                        </a:solidFill>
                        <a:effectLst/>
                        <a:latin typeface="+mj-lt"/>
                        <a:ea typeface="Calibri" panose="020F0502020204030204" pitchFamily="34" charset="0"/>
                        <a:cs typeface="Arial" panose="020B0604020202020204" pitchFamily="34" charset="0"/>
                      </a:endParaRPr>
                    </a:p>
                  </a:txBody>
                  <a:tcPr marL="16397" marR="16397" marT="0" marB="0" anchor="ctr">
                    <a:solidFill>
                      <a:schemeClr val="tx1"/>
                    </a:solidFill>
                  </a:tcPr>
                </a:tc>
                <a:tc>
                  <a:txBody>
                    <a:bodyPr/>
                    <a:lstStyle/>
                    <a:p>
                      <a:pPr algn="ctr">
                        <a:lnSpc>
                          <a:spcPct val="115000"/>
                        </a:lnSpc>
                        <a:spcAft>
                          <a:spcPts val="1000"/>
                        </a:spcAft>
                      </a:pPr>
                      <a:r>
                        <a:rPr lang="fr-FR" sz="1050" b="1">
                          <a:solidFill>
                            <a:schemeClr val="bg1"/>
                          </a:solidFill>
                          <a:effectLst/>
                          <a:latin typeface="+mj-lt"/>
                          <a:ea typeface="Calibri" panose="020F0502020204030204" pitchFamily="34" charset="0"/>
                          <a:cs typeface="Arial" panose="020B0604020202020204" pitchFamily="34" charset="0"/>
                        </a:rPr>
                        <a:t>425</a:t>
                      </a:r>
                    </a:p>
                  </a:txBody>
                  <a:tcPr marL="16397" marR="16397" marT="0" marB="0" anchor="ctr">
                    <a:solidFill>
                      <a:schemeClr val="tx1"/>
                    </a:solidFill>
                  </a:tcPr>
                </a:tc>
                <a:extLst>
                  <a:ext uri="{0D108BD9-81ED-4DB2-BD59-A6C34878D82A}">
                    <a16:rowId xmlns="" xmlns:a16="http://schemas.microsoft.com/office/drawing/2014/main" val="4068585457"/>
                  </a:ext>
                </a:extLst>
              </a:tr>
            </a:tbl>
          </a:graphicData>
        </a:graphic>
      </p:graphicFrame>
      <p:sp>
        <p:nvSpPr>
          <p:cNvPr id="12" name="Rectangle 11">
            <a:extLst>
              <a:ext uri="{FF2B5EF4-FFF2-40B4-BE49-F238E27FC236}">
                <a16:creationId xmlns="" xmlns:a16="http://schemas.microsoft.com/office/drawing/2014/main" id="{3FC24BAA-B79A-24D4-5DE7-FC85AB5AD222}"/>
              </a:ext>
            </a:extLst>
          </p:cNvPr>
          <p:cNvSpPr/>
          <p:nvPr/>
        </p:nvSpPr>
        <p:spPr>
          <a:xfrm>
            <a:off x="8782492" y="55111"/>
            <a:ext cx="2296633" cy="314504"/>
          </a:xfrm>
          <a:prstGeom prst="rect">
            <a:avLst/>
          </a:prstGeom>
          <a:solidFill>
            <a:srgbClr val="C74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prstClr val="white"/>
                </a:solidFill>
              </a:rPr>
              <a:t>Indicateur ajouté </a:t>
            </a:r>
          </a:p>
        </p:txBody>
      </p:sp>
      <p:sp>
        <p:nvSpPr>
          <p:cNvPr id="3" name="Rectangle 2">
            <a:extLst>
              <a:ext uri="{FF2B5EF4-FFF2-40B4-BE49-F238E27FC236}">
                <a16:creationId xmlns="" xmlns:a16="http://schemas.microsoft.com/office/drawing/2014/main" id="{D75D7275-5EEE-A955-DF53-8701F6097804}"/>
              </a:ext>
            </a:extLst>
          </p:cNvPr>
          <p:cNvSpPr/>
          <p:nvPr/>
        </p:nvSpPr>
        <p:spPr>
          <a:xfrm>
            <a:off x="6485859" y="58475"/>
            <a:ext cx="2296633" cy="314504"/>
          </a:xfrm>
          <a:prstGeom prst="rect">
            <a:avLst/>
          </a:prstGeom>
          <a:solidFill>
            <a:srgbClr val="0C419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prstClr val="white"/>
                </a:solidFill>
              </a:rPr>
              <a:t>Indicateur conservé ou modifié </a:t>
            </a:r>
          </a:p>
        </p:txBody>
      </p:sp>
      <p:sp>
        <p:nvSpPr>
          <p:cNvPr id="4" name="Parallelogram 3">
            <a:extLst>
              <a:ext uri="{FF2B5EF4-FFF2-40B4-BE49-F238E27FC236}">
                <a16:creationId xmlns="" xmlns:a16="http://schemas.microsoft.com/office/drawing/2014/main" id="{9653249A-82D0-94EE-ACCE-330FEA0F3D61}"/>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Forfait de santé publique</a:t>
            </a:r>
          </a:p>
        </p:txBody>
      </p:sp>
    </p:spTree>
    <p:extLst>
      <p:ext uri="{BB962C8B-B14F-4D97-AF65-F5344CB8AC3E}">
        <p14:creationId xmlns:p14="http://schemas.microsoft.com/office/powerpoint/2010/main" val="2370272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22</a:t>
            </a:fld>
            <a:endParaRPr lang="fr-FR" sz="1200">
              <a:solidFill>
                <a:srgbClr val="0C419A"/>
              </a:solidFill>
            </a:endParaRPr>
          </a:p>
        </p:txBody>
      </p:sp>
      <p:grpSp>
        <p:nvGrpSpPr>
          <p:cNvPr id="17" name="Group 16">
            <a:extLst>
              <a:ext uri="{FF2B5EF4-FFF2-40B4-BE49-F238E27FC236}">
                <a16:creationId xmlns="" xmlns:a16="http://schemas.microsoft.com/office/drawing/2014/main" id="{E2AF1C1A-A07C-F52A-7EE5-3B95C35A7F23}"/>
              </a:ext>
            </a:extLst>
          </p:cNvPr>
          <p:cNvGrpSpPr/>
          <p:nvPr/>
        </p:nvGrpSpPr>
        <p:grpSpPr>
          <a:xfrm>
            <a:off x="533948" y="416792"/>
            <a:ext cx="11124103" cy="584775"/>
            <a:chOff x="533948" y="4311135"/>
            <a:chExt cx="11124103" cy="584775"/>
          </a:xfrm>
        </p:grpSpPr>
        <p:cxnSp>
          <p:nvCxnSpPr>
            <p:cNvPr id="18" name="Straight Connector 17">
              <a:extLst>
                <a:ext uri="{FF2B5EF4-FFF2-40B4-BE49-F238E27FC236}">
                  <a16:creationId xmlns="" xmlns:a16="http://schemas.microsoft.com/office/drawing/2014/main" id="{484000D2-AF54-BFDA-34BF-2A4EF8E2D3A9}"/>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95C5454D-C8B2-30D6-CCBD-2C30C4759E0B}"/>
                </a:ext>
              </a:extLst>
            </p:cNvPr>
            <p:cNvSpPr txBox="1"/>
            <p:nvPr/>
          </p:nvSpPr>
          <p:spPr>
            <a:xfrm>
              <a:off x="3333702" y="4311135"/>
              <a:ext cx="5524594" cy="584775"/>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rPr>
                <a:t>Indicateurs des médecins traitants des patients âgés de moins de seize ans à compter du 1er janvier 2024 </a:t>
              </a:r>
            </a:p>
          </p:txBody>
        </p:sp>
      </p:grpSp>
      <p:graphicFrame>
        <p:nvGraphicFramePr>
          <p:cNvPr id="2" name="Tableau 1">
            <a:extLst>
              <a:ext uri="{FF2B5EF4-FFF2-40B4-BE49-F238E27FC236}">
                <a16:creationId xmlns="" xmlns:a16="http://schemas.microsoft.com/office/drawing/2014/main" id="{A4A7A812-5CE8-0C94-D78B-830FD94A34DF}"/>
              </a:ext>
            </a:extLst>
          </p:cNvPr>
          <p:cNvGraphicFramePr>
            <a:graphicFrameLocks noGrp="1"/>
          </p:cNvGraphicFramePr>
          <p:nvPr>
            <p:extLst>
              <p:ext uri="{D42A27DB-BD31-4B8C-83A1-F6EECF244321}">
                <p14:modId xmlns:p14="http://schemas.microsoft.com/office/powerpoint/2010/main" val="3254133283"/>
              </p:ext>
            </p:extLst>
          </p:nvPr>
        </p:nvGraphicFramePr>
        <p:xfrm>
          <a:off x="275421" y="1072212"/>
          <a:ext cx="11530800" cy="4473178"/>
        </p:xfrm>
        <a:graphic>
          <a:graphicData uri="http://schemas.openxmlformats.org/drawingml/2006/table">
            <a:tbl>
              <a:tblPr firstRow="1" firstCol="1" bandRow="1">
                <a:tableStyleId>{5C22544A-7EE6-4342-B048-85BDC9FD1C3A}</a:tableStyleId>
              </a:tblPr>
              <a:tblGrid>
                <a:gridCol w="1336811">
                  <a:extLst>
                    <a:ext uri="{9D8B030D-6E8A-4147-A177-3AD203B41FA5}">
                      <a16:colId xmlns="" xmlns:a16="http://schemas.microsoft.com/office/drawing/2014/main" val="231372900"/>
                    </a:ext>
                  </a:extLst>
                </a:gridCol>
                <a:gridCol w="7299589">
                  <a:extLst>
                    <a:ext uri="{9D8B030D-6E8A-4147-A177-3AD203B41FA5}">
                      <a16:colId xmlns="" xmlns:a16="http://schemas.microsoft.com/office/drawing/2014/main" val="4237941355"/>
                    </a:ext>
                  </a:extLst>
                </a:gridCol>
                <a:gridCol w="1299600">
                  <a:extLst>
                    <a:ext uri="{9D8B030D-6E8A-4147-A177-3AD203B41FA5}">
                      <a16:colId xmlns="" xmlns:a16="http://schemas.microsoft.com/office/drawing/2014/main" val="960978602"/>
                    </a:ext>
                  </a:extLst>
                </a:gridCol>
                <a:gridCol w="781200">
                  <a:extLst>
                    <a:ext uri="{9D8B030D-6E8A-4147-A177-3AD203B41FA5}">
                      <a16:colId xmlns="" xmlns:a16="http://schemas.microsoft.com/office/drawing/2014/main" val="60180700"/>
                    </a:ext>
                  </a:extLst>
                </a:gridCol>
                <a:gridCol w="813600">
                  <a:extLst>
                    <a:ext uri="{9D8B030D-6E8A-4147-A177-3AD203B41FA5}">
                      <a16:colId xmlns="" xmlns:a16="http://schemas.microsoft.com/office/drawing/2014/main" val="2284500719"/>
                    </a:ext>
                  </a:extLst>
                </a:gridCol>
              </a:tblGrid>
              <a:tr h="569714">
                <a:tc>
                  <a:txBody>
                    <a:bodyPr/>
                    <a:lstStyle/>
                    <a:p>
                      <a:pPr algn="ctr">
                        <a:lnSpc>
                          <a:spcPct val="115000"/>
                        </a:lnSpc>
                        <a:spcAft>
                          <a:spcPts val="1000"/>
                        </a:spcAft>
                      </a:pPr>
                      <a:r>
                        <a:rPr lang="fr-FR" sz="1000" b="1" kern="1200">
                          <a:solidFill>
                            <a:schemeClr val="lt1"/>
                          </a:solidFill>
                          <a:effectLst/>
                          <a:latin typeface="+mn-lt"/>
                          <a:ea typeface="Calibri" panose="020F0502020204030204" pitchFamily="34" charset="0"/>
                          <a:cs typeface="Arial" panose="020B0604020202020204" pitchFamily="34" charset="0"/>
                        </a:rPr>
                        <a:t>ENJEU PRIORITAIRE</a:t>
                      </a:r>
                    </a:p>
                  </a:txBody>
                  <a:tcPr marL="16397" marR="16397" marT="0" marB="0" anchor="ctr">
                    <a:solidFill>
                      <a:schemeClr val="tx1"/>
                    </a:solidFill>
                  </a:tcPr>
                </a:tc>
                <a:tc>
                  <a:txBody>
                    <a:bodyPr/>
                    <a:lstStyle/>
                    <a:p>
                      <a:pPr algn="ctr">
                        <a:lnSpc>
                          <a:spcPct val="115000"/>
                        </a:lnSpc>
                        <a:spcAft>
                          <a:spcPts val="1000"/>
                        </a:spcAft>
                      </a:pPr>
                      <a:r>
                        <a:rPr lang="fr-FR" sz="1000" kern="1200">
                          <a:effectLst/>
                          <a:latin typeface="+mj-lt"/>
                        </a:rPr>
                        <a:t>INDICATEURS</a:t>
                      </a:r>
                      <a:endParaRPr lang="fr-FR" sz="1000">
                        <a:effectLst/>
                        <a:latin typeface="+mj-lt"/>
                        <a:ea typeface="Calibri" panose="020F0502020204030204" pitchFamily="34" charset="0"/>
                        <a:cs typeface="Arial" panose="020B0604020202020204" pitchFamily="34" charset="0"/>
                      </a:endParaRPr>
                    </a:p>
                  </a:txBody>
                  <a:tcPr marL="16397" marR="16397" marT="0" marB="0" anchor="ctr">
                    <a:solidFill>
                      <a:srgbClr val="77909C"/>
                    </a:solidFill>
                  </a:tcPr>
                </a:tc>
                <a:tc>
                  <a:txBody>
                    <a:bodyPr/>
                    <a:lstStyle/>
                    <a:p>
                      <a:pPr algn="ctr">
                        <a:lnSpc>
                          <a:spcPct val="115000"/>
                        </a:lnSpc>
                        <a:spcAft>
                          <a:spcPts val="1000"/>
                        </a:spcAft>
                      </a:pPr>
                      <a:r>
                        <a:rPr lang="fr-FR" sz="1000" kern="1200">
                          <a:effectLst/>
                          <a:latin typeface="+mj-lt"/>
                        </a:rPr>
                        <a:t>OBJECTIF INTERMÉDIAIRE</a:t>
                      </a:r>
                      <a:endParaRPr lang="fr-FR" sz="1000">
                        <a:effectLst/>
                        <a:latin typeface="+mj-lt"/>
                        <a:ea typeface="Calibri" panose="020F0502020204030204" pitchFamily="34" charset="0"/>
                        <a:cs typeface="Arial" panose="020B0604020202020204" pitchFamily="34" charset="0"/>
                      </a:endParaRPr>
                    </a:p>
                  </a:txBody>
                  <a:tcPr marL="16397" marR="16397" marT="0" marB="0" anchor="ctr">
                    <a:solidFill>
                      <a:srgbClr val="A5B9C4"/>
                    </a:solidFill>
                  </a:tcPr>
                </a:tc>
                <a:tc>
                  <a:txBody>
                    <a:bodyPr/>
                    <a:lstStyle/>
                    <a:p>
                      <a:pPr algn="ctr"/>
                      <a:r>
                        <a:rPr lang="fr-FR" sz="1000" kern="1200">
                          <a:effectLst/>
                          <a:latin typeface="+mj-lt"/>
                        </a:rPr>
                        <a:t>OBJECTIF CIBLE</a:t>
                      </a:r>
                      <a:endParaRPr lang="fr-FR" sz="1000">
                        <a:effectLst/>
                        <a:latin typeface="+mj-lt"/>
                        <a:ea typeface="Times New Roman" panose="02020603050405020304" pitchFamily="18" charset="0"/>
                      </a:endParaRPr>
                    </a:p>
                  </a:txBody>
                  <a:tcPr marL="16397" marR="16397" marT="0" marB="0" anchor="ctr">
                    <a:solidFill>
                      <a:srgbClr val="A5B9C4"/>
                    </a:solidFill>
                  </a:tcPr>
                </a:tc>
                <a:tc>
                  <a:txBody>
                    <a:bodyPr/>
                    <a:lstStyle/>
                    <a:p>
                      <a:pPr algn="ctr">
                        <a:lnSpc>
                          <a:spcPct val="115000"/>
                        </a:lnSpc>
                        <a:spcAft>
                          <a:spcPts val="1000"/>
                        </a:spcAft>
                      </a:pPr>
                      <a:r>
                        <a:rPr lang="fr-FR" sz="1000" spc="-20">
                          <a:effectLst/>
                          <a:latin typeface="+mj-lt"/>
                        </a:rPr>
                        <a:t>NOMBRE DE POINTS</a:t>
                      </a:r>
                      <a:endParaRPr lang="fr-FR" sz="1000">
                        <a:effectLst/>
                        <a:latin typeface="+mj-lt"/>
                        <a:ea typeface="Calibri" panose="020F0502020204030204" pitchFamily="34" charset="0"/>
                        <a:cs typeface="Arial" panose="020B0604020202020204" pitchFamily="34" charset="0"/>
                      </a:endParaRPr>
                    </a:p>
                  </a:txBody>
                  <a:tcPr marL="16397" marR="16397" marT="0" marB="0" anchor="ctr">
                    <a:solidFill>
                      <a:srgbClr val="A5B9C4"/>
                    </a:solidFill>
                  </a:tcPr>
                </a:tc>
                <a:extLst>
                  <a:ext uri="{0D108BD9-81ED-4DB2-BD59-A6C34878D82A}">
                    <a16:rowId xmlns="" xmlns:a16="http://schemas.microsoft.com/office/drawing/2014/main" val="2533086811"/>
                  </a:ext>
                </a:extLst>
              </a:tr>
              <a:tr h="487933">
                <a:tc rowSpan="2">
                  <a:txBody>
                    <a:bodyPr/>
                    <a:lstStyle/>
                    <a:p>
                      <a:pPr algn="l">
                        <a:lnSpc>
                          <a:spcPct val="115000"/>
                        </a:lnSpc>
                        <a:spcAft>
                          <a:spcPts val="1000"/>
                        </a:spcAft>
                      </a:pPr>
                      <a:r>
                        <a:rPr lang="fr-FR" sz="1050" kern="1200">
                          <a:solidFill>
                            <a:schemeClr val="bg1"/>
                          </a:solidFill>
                          <a:effectLst/>
                          <a:latin typeface="+mj-lt"/>
                          <a:ea typeface="+mn-ea"/>
                          <a:cs typeface="+mn-cs"/>
                        </a:rPr>
                        <a:t>Asthme </a:t>
                      </a:r>
                    </a:p>
                  </a:txBody>
                  <a:tcPr marL="68580" marR="68580" marT="0" marB="0" anchor="ctr">
                    <a:solidFill>
                      <a:schemeClr val="tx1"/>
                    </a:solidFill>
                  </a:tcPr>
                </a:tc>
                <a:tc>
                  <a:txBody>
                    <a:bodyPr/>
                    <a:lstStyle/>
                    <a:p>
                      <a:pPr algn="just">
                        <a:lnSpc>
                          <a:spcPct val="115000"/>
                        </a:lnSpc>
                        <a:spcAft>
                          <a:spcPts val="1000"/>
                        </a:spcAft>
                      </a:pPr>
                      <a:r>
                        <a:rPr lang="fr-FR" sz="1050" kern="1200">
                          <a:solidFill>
                            <a:schemeClr val="dk1"/>
                          </a:solidFill>
                          <a:effectLst/>
                          <a:latin typeface="+mj-lt"/>
                          <a:ea typeface="+mn-ea"/>
                          <a:cs typeface="+mn-cs"/>
                        </a:rPr>
                        <a:t>Part des patients MT de 1 à 16 ans présentant un asthme persistant traités par corticoïdes inhalés et/ou antileucotriènes</a:t>
                      </a:r>
                    </a:p>
                  </a:txBody>
                  <a:tcPr marL="68580" marR="68580" marT="0" marB="0" anchor="ctr">
                    <a:solidFill>
                      <a:srgbClr val="EBF2F8"/>
                    </a:solidFill>
                  </a:tcPr>
                </a:tc>
                <a:tc>
                  <a:txBody>
                    <a:bodyPr/>
                    <a:lstStyle/>
                    <a:p>
                      <a:pPr algn="ctr">
                        <a:lnSpc>
                          <a:spcPct val="115000"/>
                        </a:lnSpc>
                        <a:spcAft>
                          <a:spcPts val="1000"/>
                        </a:spcAft>
                      </a:pPr>
                      <a:r>
                        <a:rPr lang="fr-FR" sz="1050" kern="1200">
                          <a:solidFill>
                            <a:schemeClr val="dk1"/>
                          </a:solidFill>
                          <a:effectLst/>
                          <a:latin typeface="+mj-lt"/>
                          <a:ea typeface="+mn-ea"/>
                          <a:cs typeface="+mn-cs"/>
                        </a:rPr>
                        <a:t>40%</a:t>
                      </a:r>
                    </a:p>
                  </a:txBody>
                  <a:tcPr marL="68580" marR="68580" marT="0" marB="0" anchor="ctr">
                    <a:solidFill>
                      <a:srgbClr val="EBF2F8"/>
                    </a:solidFill>
                  </a:tcPr>
                </a:tc>
                <a:tc>
                  <a:txBody>
                    <a:bodyPr/>
                    <a:lstStyle/>
                    <a:p>
                      <a:pPr algn="ctr">
                        <a:lnSpc>
                          <a:spcPct val="115000"/>
                        </a:lnSpc>
                        <a:spcAft>
                          <a:spcPts val="1000"/>
                        </a:spcAft>
                      </a:pPr>
                      <a:r>
                        <a:rPr lang="fr-FR" sz="1050" kern="1200">
                          <a:solidFill>
                            <a:schemeClr val="dk1"/>
                          </a:solidFill>
                          <a:effectLst/>
                          <a:latin typeface="+mj-lt"/>
                          <a:ea typeface="+mn-ea"/>
                          <a:cs typeface="+mn-cs"/>
                        </a:rPr>
                        <a:t>67%</a:t>
                      </a:r>
                    </a:p>
                  </a:txBody>
                  <a:tcPr marL="68580" marR="68580" marT="0" marB="0" anchor="ctr">
                    <a:solidFill>
                      <a:srgbClr val="EBF2F8"/>
                    </a:solidFill>
                  </a:tcPr>
                </a:tc>
                <a:tc>
                  <a:txBody>
                    <a:bodyPr/>
                    <a:lstStyle/>
                    <a:p>
                      <a:pPr algn="ctr">
                        <a:lnSpc>
                          <a:spcPct val="115000"/>
                        </a:lnSpc>
                        <a:spcAft>
                          <a:spcPts val="1000"/>
                        </a:spcAft>
                      </a:pPr>
                      <a:r>
                        <a:rPr lang="fr-FR" sz="1050" kern="1200">
                          <a:solidFill>
                            <a:schemeClr val="dk1"/>
                          </a:solidFill>
                          <a:effectLst/>
                          <a:latin typeface="+mj-lt"/>
                          <a:ea typeface="+mn-ea"/>
                          <a:cs typeface="+mn-cs"/>
                        </a:rPr>
                        <a:t>45</a:t>
                      </a:r>
                    </a:p>
                  </a:txBody>
                  <a:tcPr marL="68580" marR="68580" marT="0" marB="0" anchor="ctr">
                    <a:solidFill>
                      <a:srgbClr val="EBF2F8"/>
                    </a:solidFill>
                  </a:tcPr>
                </a:tc>
                <a:extLst>
                  <a:ext uri="{0D108BD9-81ED-4DB2-BD59-A6C34878D82A}">
                    <a16:rowId xmlns="" xmlns:a16="http://schemas.microsoft.com/office/drawing/2014/main" val="1389623504"/>
                  </a:ext>
                </a:extLst>
              </a:tr>
              <a:tr h="487933">
                <a:tc vMerge="1">
                  <a:txBody>
                    <a:bodyPr/>
                    <a:lstStyle/>
                    <a:p>
                      <a:pPr algn="just">
                        <a:lnSpc>
                          <a:spcPct val="115000"/>
                        </a:lnSpc>
                        <a:spcAft>
                          <a:spcPts val="1000"/>
                        </a:spcAft>
                      </a:pPr>
                      <a:endParaRPr lang="fr-FR" sz="1050" kern="1200">
                        <a:solidFill>
                          <a:schemeClr val="bg1"/>
                        </a:solidFill>
                        <a:effectLst/>
                        <a:latin typeface="+mj-lt"/>
                        <a:ea typeface="+mn-ea"/>
                        <a:cs typeface="+mn-cs"/>
                      </a:endParaRPr>
                    </a:p>
                  </a:txBody>
                  <a:tcPr marL="68580" marR="68580" marT="0" marB="0" anchor="ctr">
                    <a:solidFill>
                      <a:schemeClr val="tx1"/>
                    </a:solidFill>
                  </a:tcPr>
                </a:tc>
                <a:tc>
                  <a:txBody>
                    <a:bodyPr/>
                    <a:lstStyle/>
                    <a:p>
                      <a:pPr algn="just">
                        <a:lnSpc>
                          <a:spcPct val="115000"/>
                        </a:lnSpc>
                        <a:spcAft>
                          <a:spcPts val="1000"/>
                        </a:spcAft>
                      </a:pPr>
                      <a:r>
                        <a:rPr lang="fr-FR" sz="1050" kern="1200">
                          <a:solidFill>
                            <a:schemeClr val="dk1"/>
                          </a:solidFill>
                          <a:effectLst/>
                          <a:latin typeface="+mj-lt"/>
                          <a:ea typeface="+mn-ea"/>
                          <a:cs typeface="+mn-cs"/>
                        </a:rPr>
                        <a:t>Part des patients MT de 6 à 16 ans présentant un asthme persistant ayant eu au moins une EFR annuelle</a:t>
                      </a:r>
                    </a:p>
                  </a:txBody>
                  <a:tcPr marL="68580" marR="68580" marT="0" marB="0" anchor="ctr">
                    <a:noFill/>
                  </a:tcPr>
                </a:tc>
                <a:tc>
                  <a:txBody>
                    <a:bodyPr/>
                    <a:lstStyle/>
                    <a:p>
                      <a:pPr algn="ctr">
                        <a:lnSpc>
                          <a:spcPct val="115000"/>
                        </a:lnSpc>
                        <a:spcAft>
                          <a:spcPts val="1000"/>
                        </a:spcAft>
                      </a:pPr>
                      <a:r>
                        <a:rPr lang="fr-FR" sz="1050" kern="1200">
                          <a:solidFill>
                            <a:schemeClr val="dk1"/>
                          </a:solidFill>
                          <a:effectLst/>
                          <a:latin typeface="+mj-lt"/>
                          <a:ea typeface="+mn-ea"/>
                          <a:cs typeface="+mn-cs"/>
                        </a:rPr>
                        <a:t>29%</a:t>
                      </a:r>
                    </a:p>
                  </a:txBody>
                  <a:tcPr marL="68580" marR="68580" marT="0" marB="0" anchor="ctr">
                    <a:noFill/>
                  </a:tcPr>
                </a:tc>
                <a:tc>
                  <a:txBody>
                    <a:bodyPr/>
                    <a:lstStyle/>
                    <a:p>
                      <a:pPr algn="ctr">
                        <a:lnSpc>
                          <a:spcPct val="115000"/>
                        </a:lnSpc>
                        <a:spcAft>
                          <a:spcPts val="1000"/>
                        </a:spcAft>
                      </a:pPr>
                      <a:r>
                        <a:rPr lang="fr-FR" sz="1050" kern="1200">
                          <a:solidFill>
                            <a:schemeClr val="dk1"/>
                          </a:solidFill>
                          <a:effectLst/>
                          <a:latin typeface="+mj-lt"/>
                          <a:ea typeface="+mn-ea"/>
                          <a:cs typeface="+mn-cs"/>
                        </a:rPr>
                        <a:t>60%</a:t>
                      </a:r>
                    </a:p>
                  </a:txBody>
                  <a:tcPr marL="68580" marR="68580" marT="0" marB="0" anchor="ctr">
                    <a:noFill/>
                  </a:tcPr>
                </a:tc>
                <a:tc>
                  <a:txBody>
                    <a:bodyPr/>
                    <a:lstStyle/>
                    <a:p>
                      <a:pPr algn="ctr">
                        <a:lnSpc>
                          <a:spcPct val="115000"/>
                        </a:lnSpc>
                        <a:spcAft>
                          <a:spcPts val="1000"/>
                        </a:spcAft>
                      </a:pPr>
                      <a:r>
                        <a:rPr lang="fr-FR" sz="1050" kern="1200">
                          <a:solidFill>
                            <a:schemeClr val="dk1"/>
                          </a:solidFill>
                          <a:effectLst/>
                          <a:latin typeface="+mj-lt"/>
                          <a:ea typeface="+mn-ea"/>
                          <a:cs typeface="+mn-cs"/>
                        </a:rPr>
                        <a:t>45</a:t>
                      </a:r>
                    </a:p>
                  </a:txBody>
                  <a:tcPr marL="68580" marR="68580" marT="0" marB="0" anchor="ctr">
                    <a:noFill/>
                  </a:tcPr>
                </a:tc>
                <a:extLst>
                  <a:ext uri="{0D108BD9-81ED-4DB2-BD59-A6C34878D82A}">
                    <a16:rowId xmlns="" xmlns:a16="http://schemas.microsoft.com/office/drawing/2014/main" val="3097700477"/>
                  </a:ext>
                </a:extLst>
              </a:tr>
              <a:tr h="487933">
                <a:tc rowSpan="2">
                  <a:txBody>
                    <a:bodyPr/>
                    <a:lstStyle/>
                    <a:p>
                      <a:pPr algn="l">
                        <a:lnSpc>
                          <a:spcPct val="115000"/>
                        </a:lnSpc>
                        <a:spcAft>
                          <a:spcPts val="1000"/>
                        </a:spcAft>
                      </a:pPr>
                      <a:r>
                        <a:rPr lang="fr-FR" sz="1050" b="1" kern="1200">
                          <a:solidFill>
                            <a:schemeClr val="lt1"/>
                          </a:solidFill>
                          <a:effectLst/>
                          <a:latin typeface="+mn-lt"/>
                          <a:ea typeface="Calibri" panose="020F0502020204030204" pitchFamily="34" charset="0"/>
                          <a:cs typeface="Arial" panose="020B0604020202020204" pitchFamily="34" charset="0"/>
                        </a:rPr>
                        <a:t>Prévention de l’antibiorésistance </a:t>
                      </a:r>
                    </a:p>
                  </a:txBody>
                  <a:tcPr marL="68580" marR="68580" marT="0" marB="0" anchor="ctr">
                    <a:solidFill>
                      <a:schemeClr val="tx1"/>
                    </a:solidFill>
                  </a:tcPr>
                </a:tc>
                <a:tc>
                  <a:txBody>
                    <a:bodyPr/>
                    <a:lstStyle/>
                    <a:p>
                      <a:pPr algn="just">
                        <a:lnSpc>
                          <a:spcPct val="115000"/>
                        </a:lnSpc>
                        <a:spcAft>
                          <a:spcPts val="1000"/>
                        </a:spcAft>
                      </a:pPr>
                      <a:r>
                        <a:rPr lang="fr-FR" sz="1050" kern="1200">
                          <a:solidFill>
                            <a:schemeClr val="dk1"/>
                          </a:solidFill>
                          <a:effectLst/>
                          <a:latin typeface="+mj-lt"/>
                          <a:ea typeface="+mn-ea"/>
                          <a:cs typeface="+mn-cs"/>
                        </a:rPr>
                        <a:t>Part des patients MT traités par céphalosporine de 3e ou 4e génération parmi ceux traités par antibiotiques chez les patients de moins de 4 ans (décroissant)</a:t>
                      </a:r>
                    </a:p>
                  </a:txBody>
                  <a:tcPr marL="68580" marR="68580" marT="0" marB="0" anchor="ctr">
                    <a:solidFill>
                      <a:srgbClr val="EBF2F8"/>
                    </a:solidFill>
                  </a:tcPr>
                </a:tc>
                <a:tc>
                  <a:txBody>
                    <a:bodyPr/>
                    <a:lstStyle/>
                    <a:p>
                      <a:pPr algn="ctr">
                        <a:lnSpc>
                          <a:spcPct val="115000"/>
                        </a:lnSpc>
                        <a:spcAft>
                          <a:spcPts val="1000"/>
                        </a:spcAft>
                      </a:pPr>
                      <a:r>
                        <a:rPr lang="fr-FR" sz="1050" kern="1200">
                          <a:solidFill>
                            <a:schemeClr val="dk1"/>
                          </a:solidFill>
                          <a:effectLst/>
                          <a:latin typeface="+mj-lt"/>
                          <a:ea typeface="+mn-ea"/>
                          <a:cs typeface="+mn-cs"/>
                        </a:rPr>
                        <a:t>29%</a:t>
                      </a:r>
                    </a:p>
                  </a:txBody>
                  <a:tcPr marL="68580" marR="68580" marT="0" marB="0" anchor="ctr">
                    <a:solidFill>
                      <a:srgbClr val="EBF2F8"/>
                    </a:solidFill>
                  </a:tcPr>
                </a:tc>
                <a:tc>
                  <a:txBody>
                    <a:bodyPr/>
                    <a:lstStyle/>
                    <a:p>
                      <a:pPr algn="ctr">
                        <a:lnSpc>
                          <a:spcPct val="115000"/>
                        </a:lnSpc>
                        <a:spcAft>
                          <a:spcPts val="1000"/>
                        </a:spcAft>
                      </a:pPr>
                      <a:r>
                        <a:rPr lang="fr-FR" sz="1050" kern="1200">
                          <a:solidFill>
                            <a:schemeClr val="dk1"/>
                          </a:solidFill>
                          <a:effectLst/>
                          <a:latin typeface="+mj-lt"/>
                          <a:ea typeface="+mn-ea"/>
                          <a:cs typeface="+mn-cs"/>
                        </a:rPr>
                        <a:t>1%</a:t>
                      </a:r>
                      <a:r>
                        <a:rPr lang="fr-FR" sz="1050" kern="1200">
                          <a:solidFill>
                            <a:schemeClr val="accent2"/>
                          </a:solidFill>
                          <a:effectLst/>
                          <a:latin typeface="+mj-lt"/>
                          <a:ea typeface="+mn-ea"/>
                          <a:cs typeface="+mn-cs"/>
                        </a:rPr>
                        <a:t>*</a:t>
                      </a:r>
                    </a:p>
                  </a:txBody>
                  <a:tcPr marL="68580" marR="68580" marT="0" marB="0" anchor="ctr">
                    <a:solidFill>
                      <a:srgbClr val="EBF2F8"/>
                    </a:solidFill>
                  </a:tcPr>
                </a:tc>
                <a:tc>
                  <a:txBody>
                    <a:bodyPr/>
                    <a:lstStyle/>
                    <a:p>
                      <a:pPr algn="ctr">
                        <a:lnSpc>
                          <a:spcPct val="115000"/>
                        </a:lnSpc>
                        <a:spcAft>
                          <a:spcPts val="1000"/>
                        </a:spcAft>
                      </a:pPr>
                      <a:r>
                        <a:rPr lang="fr-FR" sz="1050" kern="1200">
                          <a:solidFill>
                            <a:schemeClr val="dk1"/>
                          </a:solidFill>
                          <a:effectLst/>
                          <a:latin typeface="+mj-lt"/>
                          <a:ea typeface="+mn-ea"/>
                          <a:cs typeface="+mn-cs"/>
                        </a:rPr>
                        <a:t>45</a:t>
                      </a:r>
                    </a:p>
                  </a:txBody>
                  <a:tcPr marL="68580" marR="68580" marT="0" marB="0" anchor="ctr">
                    <a:solidFill>
                      <a:srgbClr val="EBF2F8"/>
                    </a:solidFill>
                  </a:tcPr>
                </a:tc>
                <a:extLst>
                  <a:ext uri="{0D108BD9-81ED-4DB2-BD59-A6C34878D82A}">
                    <a16:rowId xmlns="" xmlns:a16="http://schemas.microsoft.com/office/drawing/2014/main" val="1618047547"/>
                  </a:ext>
                </a:extLst>
              </a:tr>
              <a:tr h="487933">
                <a:tc vMerge="1">
                  <a:txBody>
                    <a:bodyPr/>
                    <a:lstStyle/>
                    <a:p>
                      <a:pPr algn="just">
                        <a:lnSpc>
                          <a:spcPct val="115000"/>
                        </a:lnSpc>
                        <a:spcAft>
                          <a:spcPts val="1000"/>
                        </a:spcAft>
                      </a:pPr>
                      <a:endParaRPr lang="fr-FR" sz="1050" kern="1200">
                        <a:solidFill>
                          <a:schemeClr val="bg1"/>
                        </a:solidFill>
                        <a:effectLst/>
                        <a:latin typeface="+mj-lt"/>
                        <a:ea typeface="+mn-ea"/>
                        <a:cs typeface="+mn-cs"/>
                      </a:endParaRPr>
                    </a:p>
                  </a:txBody>
                  <a:tcPr marL="68580" marR="68580" marT="0" marB="0" anchor="ctr">
                    <a:solidFill>
                      <a:schemeClr val="tx1"/>
                    </a:solidFill>
                  </a:tcPr>
                </a:tc>
                <a:tc>
                  <a:txBody>
                    <a:bodyPr/>
                    <a:lstStyle/>
                    <a:p>
                      <a:pPr algn="just">
                        <a:lnSpc>
                          <a:spcPct val="115000"/>
                        </a:lnSpc>
                        <a:spcAft>
                          <a:spcPts val="1000"/>
                        </a:spcAft>
                      </a:pPr>
                      <a:r>
                        <a:rPr lang="fr-FR" sz="1050" kern="1200">
                          <a:solidFill>
                            <a:schemeClr val="dk1"/>
                          </a:solidFill>
                          <a:effectLst/>
                          <a:latin typeface="+mj-lt"/>
                          <a:ea typeface="+mn-ea"/>
                          <a:cs typeface="+mn-cs"/>
                        </a:rPr>
                        <a:t>Part des patients MT traités par céphalosporine de 3e ou 4e génération parmi ceux traités par antibiotiques chez les patients de plus de 4 ans (décroissant)</a:t>
                      </a:r>
                    </a:p>
                  </a:txBody>
                  <a:tcPr marL="68580" marR="68580" marT="0" marB="0" anchor="ctr">
                    <a:noFill/>
                  </a:tcPr>
                </a:tc>
                <a:tc>
                  <a:txBody>
                    <a:bodyPr/>
                    <a:lstStyle/>
                    <a:p>
                      <a:pPr algn="ctr">
                        <a:lnSpc>
                          <a:spcPct val="115000"/>
                        </a:lnSpc>
                        <a:spcAft>
                          <a:spcPts val="1000"/>
                        </a:spcAft>
                      </a:pPr>
                      <a:r>
                        <a:rPr lang="fr-FR" sz="1050" kern="1200">
                          <a:solidFill>
                            <a:schemeClr val="dk1"/>
                          </a:solidFill>
                          <a:effectLst/>
                          <a:latin typeface="+mj-lt"/>
                          <a:ea typeface="+mn-ea"/>
                          <a:cs typeface="+mn-cs"/>
                        </a:rPr>
                        <a:t>16%</a:t>
                      </a:r>
                    </a:p>
                  </a:txBody>
                  <a:tcPr marL="68580" marR="68580" marT="0" marB="0" anchor="ctr">
                    <a:noFill/>
                  </a:tcPr>
                </a:tc>
                <a:tc>
                  <a:txBody>
                    <a:bodyPr/>
                    <a:lstStyle/>
                    <a:p>
                      <a:pPr algn="ctr">
                        <a:lnSpc>
                          <a:spcPct val="115000"/>
                        </a:lnSpc>
                        <a:spcAft>
                          <a:spcPts val="1000"/>
                        </a:spcAft>
                      </a:pPr>
                      <a:r>
                        <a:rPr lang="fr-FR" sz="1050" kern="1200">
                          <a:solidFill>
                            <a:schemeClr val="dk1"/>
                          </a:solidFill>
                          <a:effectLst/>
                          <a:latin typeface="+mj-lt"/>
                          <a:ea typeface="+mn-ea"/>
                          <a:cs typeface="+mn-cs"/>
                        </a:rPr>
                        <a:t>1%</a:t>
                      </a:r>
                      <a:r>
                        <a:rPr lang="fr-FR" sz="1050" kern="1200">
                          <a:solidFill>
                            <a:schemeClr val="accent2"/>
                          </a:solidFill>
                          <a:effectLst/>
                          <a:latin typeface="+mj-lt"/>
                          <a:ea typeface="+mn-ea"/>
                          <a:cs typeface="+mn-cs"/>
                        </a:rPr>
                        <a:t>*</a:t>
                      </a:r>
                    </a:p>
                  </a:txBody>
                  <a:tcPr marL="68580" marR="68580" marT="0" marB="0" anchor="ctr">
                    <a:noFill/>
                  </a:tcPr>
                </a:tc>
                <a:tc>
                  <a:txBody>
                    <a:bodyPr/>
                    <a:lstStyle/>
                    <a:p>
                      <a:pPr algn="ctr">
                        <a:lnSpc>
                          <a:spcPct val="115000"/>
                        </a:lnSpc>
                        <a:spcAft>
                          <a:spcPts val="1000"/>
                        </a:spcAft>
                      </a:pPr>
                      <a:r>
                        <a:rPr lang="fr-FR" sz="1050" kern="1200">
                          <a:solidFill>
                            <a:schemeClr val="dk1"/>
                          </a:solidFill>
                          <a:effectLst/>
                          <a:latin typeface="+mj-lt"/>
                          <a:ea typeface="+mn-ea"/>
                          <a:cs typeface="+mn-cs"/>
                        </a:rPr>
                        <a:t>45</a:t>
                      </a:r>
                    </a:p>
                  </a:txBody>
                  <a:tcPr marL="68580" marR="68580" marT="0" marB="0" anchor="ctr">
                    <a:noFill/>
                  </a:tcPr>
                </a:tc>
                <a:extLst>
                  <a:ext uri="{0D108BD9-81ED-4DB2-BD59-A6C34878D82A}">
                    <a16:rowId xmlns="" xmlns:a16="http://schemas.microsoft.com/office/drawing/2014/main" val="4245657093"/>
                  </a:ext>
                </a:extLst>
              </a:tr>
              <a:tr h="487933">
                <a:tc>
                  <a:txBody>
                    <a:bodyPr/>
                    <a:lstStyle/>
                    <a:p>
                      <a:pPr algn="l">
                        <a:lnSpc>
                          <a:spcPct val="115000"/>
                        </a:lnSpc>
                        <a:spcAft>
                          <a:spcPts val="1000"/>
                        </a:spcAft>
                      </a:pPr>
                      <a:r>
                        <a:rPr lang="fr-FR" sz="1050" kern="1200">
                          <a:solidFill>
                            <a:schemeClr val="bg1"/>
                          </a:solidFill>
                          <a:effectLst/>
                          <a:latin typeface="+mj-lt"/>
                          <a:ea typeface="+mn-ea"/>
                          <a:cs typeface="+mn-cs"/>
                        </a:rPr>
                        <a:t>Soins bucco-dentaires</a:t>
                      </a:r>
                    </a:p>
                  </a:txBody>
                  <a:tcPr marL="68580" marR="68580" marT="0" marB="0" anchor="ctr">
                    <a:solidFill>
                      <a:schemeClr val="tx1"/>
                    </a:solidFill>
                  </a:tcPr>
                </a:tc>
                <a:tc>
                  <a:txBody>
                    <a:bodyPr/>
                    <a:lstStyle/>
                    <a:p>
                      <a:pPr algn="just">
                        <a:lnSpc>
                          <a:spcPct val="115000"/>
                        </a:lnSpc>
                        <a:spcAft>
                          <a:spcPts val="1000"/>
                        </a:spcAft>
                      </a:pPr>
                      <a:r>
                        <a:rPr lang="fr-FR" sz="1050" kern="1200">
                          <a:solidFill>
                            <a:schemeClr val="dk1"/>
                          </a:solidFill>
                          <a:effectLst/>
                          <a:latin typeface="+mj-lt"/>
                          <a:ea typeface="+mn-ea"/>
                          <a:cs typeface="+mn-cs"/>
                        </a:rPr>
                        <a:t>Part des patients MT de moins de 16 ans visés par le programme M’T Dents ayant bénéficié d'au moins un examen bucco-dentaire (EBD)</a:t>
                      </a:r>
                    </a:p>
                  </a:txBody>
                  <a:tcPr marL="68580" marR="68580" marT="0" marB="0" anchor="ctr">
                    <a:solidFill>
                      <a:srgbClr val="EBF2F8"/>
                    </a:solidFill>
                  </a:tcPr>
                </a:tc>
                <a:tc>
                  <a:txBody>
                    <a:bodyPr/>
                    <a:lstStyle/>
                    <a:p>
                      <a:pPr algn="ctr">
                        <a:lnSpc>
                          <a:spcPct val="115000"/>
                        </a:lnSpc>
                        <a:spcAft>
                          <a:spcPts val="1000"/>
                        </a:spcAft>
                      </a:pPr>
                      <a:r>
                        <a:rPr lang="fr-FR" sz="1050" kern="1200">
                          <a:solidFill>
                            <a:schemeClr val="dk1"/>
                          </a:solidFill>
                          <a:effectLst/>
                          <a:latin typeface="+mj-lt"/>
                          <a:ea typeface="+mn-ea"/>
                          <a:cs typeface="+mn-cs"/>
                        </a:rPr>
                        <a:t>70%</a:t>
                      </a:r>
                    </a:p>
                  </a:txBody>
                  <a:tcPr marL="68580" marR="68580" marT="0" marB="0" anchor="ctr">
                    <a:solidFill>
                      <a:srgbClr val="EBF2F8"/>
                    </a:solidFill>
                  </a:tcPr>
                </a:tc>
                <a:tc>
                  <a:txBody>
                    <a:bodyPr/>
                    <a:lstStyle/>
                    <a:p>
                      <a:pPr algn="ctr">
                        <a:lnSpc>
                          <a:spcPct val="115000"/>
                        </a:lnSpc>
                        <a:spcAft>
                          <a:spcPts val="1000"/>
                        </a:spcAft>
                      </a:pPr>
                      <a:r>
                        <a:rPr lang="fr-FR" sz="1050" kern="1200">
                          <a:solidFill>
                            <a:schemeClr val="dk1"/>
                          </a:solidFill>
                          <a:effectLst/>
                          <a:latin typeface="+mj-lt"/>
                          <a:ea typeface="+mn-ea"/>
                          <a:cs typeface="+mn-cs"/>
                        </a:rPr>
                        <a:t>86%</a:t>
                      </a:r>
                    </a:p>
                  </a:txBody>
                  <a:tcPr marL="68580" marR="68580" marT="0" marB="0" anchor="ctr">
                    <a:solidFill>
                      <a:srgbClr val="EBF2F8"/>
                    </a:solidFill>
                  </a:tcPr>
                </a:tc>
                <a:tc>
                  <a:txBody>
                    <a:bodyPr/>
                    <a:lstStyle/>
                    <a:p>
                      <a:pPr algn="ctr">
                        <a:lnSpc>
                          <a:spcPct val="115000"/>
                        </a:lnSpc>
                        <a:spcAft>
                          <a:spcPts val="1000"/>
                        </a:spcAft>
                      </a:pPr>
                      <a:r>
                        <a:rPr lang="fr-FR" sz="1050" kern="1200">
                          <a:solidFill>
                            <a:schemeClr val="dk1"/>
                          </a:solidFill>
                          <a:effectLst/>
                          <a:latin typeface="+mj-lt"/>
                          <a:ea typeface="+mn-ea"/>
                          <a:cs typeface="+mn-cs"/>
                        </a:rPr>
                        <a:t>45</a:t>
                      </a:r>
                    </a:p>
                  </a:txBody>
                  <a:tcPr marL="68580" marR="68580" marT="0" marB="0" anchor="ctr">
                    <a:solidFill>
                      <a:srgbClr val="EBF2F8"/>
                    </a:solidFill>
                  </a:tcPr>
                </a:tc>
                <a:extLst>
                  <a:ext uri="{0D108BD9-81ED-4DB2-BD59-A6C34878D82A}">
                    <a16:rowId xmlns="" xmlns:a16="http://schemas.microsoft.com/office/drawing/2014/main" val="402898856"/>
                  </a:ext>
                </a:extLst>
              </a:tr>
              <a:tr h="487933">
                <a:tc>
                  <a:txBody>
                    <a:bodyPr/>
                    <a:lstStyle/>
                    <a:p>
                      <a:pPr algn="l">
                        <a:lnSpc>
                          <a:spcPct val="115000"/>
                        </a:lnSpc>
                        <a:spcAft>
                          <a:spcPts val="1000"/>
                        </a:spcAft>
                      </a:pPr>
                      <a:r>
                        <a:rPr lang="fr-FR" sz="1050" kern="1200">
                          <a:solidFill>
                            <a:schemeClr val="bg1"/>
                          </a:solidFill>
                          <a:effectLst/>
                          <a:latin typeface="+mj-lt"/>
                          <a:ea typeface="+mn-ea"/>
                          <a:cs typeface="+mn-cs"/>
                        </a:rPr>
                        <a:t>Obésité</a:t>
                      </a:r>
                    </a:p>
                  </a:txBody>
                  <a:tcPr marL="68580" marR="68580" marT="0" marB="0" anchor="ctr">
                    <a:solidFill>
                      <a:schemeClr val="tx1"/>
                    </a:solidFill>
                  </a:tcPr>
                </a:tc>
                <a:tc>
                  <a:txBody>
                    <a:bodyPr/>
                    <a:lstStyle/>
                    <a:p>
                      <a:pPr algn="just">
                        <a:lnSpc>
                          <a:spcPct val="115000"/>
                        </a:lnSpc>
                        <a:spcAft>
                          <a:spcPts val="1000"/>
                        </a:spcAft>
                      </a:pPr>
                      <a:r>
                        <a:rPr lang="fr-FR" sz="1050" kern="1200">
                          <a:solidFill>
                            <a:schemeClr val="dk1"/>
                          </a:solidFill>
                          <a:effectLst/>
                          <a:latin typeface="+mj-lt"/>
                          <a:ea typeface="+mn-ea"/>
                          <a:cs typeface="+mn-cs"/>
                        </a:rPr>
                        <a:t>Part des patients MT de moins de 16 ans dont la courbe de corpulence (réalisée à partir de l'IMC) est renseignée dans le dossier médical au moins une fois par an (Indicateur déclaratif)</a:t>
                      </a:r>
                    </a:p>
                  </a:txBody>
                  <a:tcPr marL="68580" marR="68580" marT="0" marB="0" anchor="ctr">
                    <a:noFill/>
                  </a:tcPr>
                </a:tc>
                <a:tc>
                  <a:txBody>
                    <a:bodyPr/>
                    <a:lstStyle/>
                    <a:p>
                      <a:pPr algn="ctr">
                        <a:lnSpc>
                          <a:spcPct val="115000"/>
                        </a:lnSpc>
                        <a:spcAft>
                          <a:spcPts val="1000"/>
                        </a:spcAft>
                      </a:pPr>
                      <a:r>
                        <a:rPr lang="fr-FR" sz="1050" kern="1200">
                          <a:solidFill>
                            <a:schemeClr val="dk1"/>
                          </a:solidFill>
                          <a:effectLst/>
                          <a:latin typeface="+mj-lt"/>
                          <a:ea typeface="+mn-ea"/>
                          <a:cs typeface="+mn-cs"/>
                        </a:rPr>
                        <a:t>80%</a:t>
                      </a:r>
                    </a:p>
                  </a:txBody>
                  <a:tcPr marL="68580" marR="68580" marT="0" marB="0" anchor="ctr">
                    <a:noFill/>
                  </a:tcPr>
                </a:tc>
                <a:tc>
                  <a:txBody>
                    <a:bodyPr/>
                    <a:lstStyle/>
                    <a:p>
                      <a:pPr algn="ctr">
                        <a:lnSpc>
                          <a:spcPct val="115000"/>
                        </a:lnSpc>
                        <a:spcAft>
                          <a:spcPts val="1000"/>
                        </a:spcAft>
                      </a:pPr>
                      <a:r>
                        <a:rPr lang="fr-FR" sz="1050" kern="1200">
                          <a:solidFill>
                            <a:schemeClr val="dk1"/>
                          </a:solidFill>
                          <a:effectLst/>
                          <a:latin typeface="+mj-lt"/>
                          <a:ea typeface="+mn-ea"/>
                          <a:cs typeface="+mn-cs"/>
                        </a:rPr>
                        <a:t>95%</a:t>
                      </a:r>
                    </a:p>
                  </a:txBody>
                  <a:tcPr marL="68580" marR="68580" marT="0" marB="0" anchor="ctr">
                    <a:noFill/>
                  </a:tcPr>
                </a:tc>
                <a:tc>
                  <a:txBody>
                    <a:bodyPr/>
                    <a:lstStyle/>
                    <a:p>
                      <a:pPr algn="ctr">
                        <a:lnSpc>
                          <a:spcPct val="115000"/>
                        </a:lnSpc>
                        <a:spcAft>
                          <a:spcPts val="1000"/>
                        </a:spcAft>
                      </a:pPr>
                      <a:r>
                        <a:rPr lang="fr-FR" sz="1050" kern="1200">
                          <a:solidFill>
                            <a:schemeClr val="dk1"/>
                          </a:solidFill>
                          <a:effectLst/>
                          <a:latin typeface="+mj-lt"/>
                          <a:ea typeface="+mn-ea"/>
                          <a:cs typeface="+mn-cs"/>
                        </a:rPr>
                        <a:t>35</a:t>
                      </a:r>
                    </a:p>
                  </a:txBody>
                  <a:tcPr marL="68580" marR="68580" marT="0" marB="0" anchor="ctr">
                    <a:noFill/>
                  </a:tcPr>
                </a:tc>
                <a:extLst>
                  <a:ext uri="{0D108BD9-81ED-4DB2-BD59-A6C34878D82A}">
                    <a16:rowId xmlns="" xmlns:a16="http://schemas.microsoft.com/office/drawing/2014/main" val="4228353930"/>
                  </a:ext>
                </a:extLst>
              </a:tr>
              <a:tr h="487933">
                <a:tc>
                  <a:txBody>
                    <a:bodyPr/>
                    <a:lstStyle/>
                    <a:p>
                      <a:pPr algn="l">
                        <a:lnSpc>
                          <a:spcPct val="115000"/>
                        </a:lnSpc>
                        <a:spcAft>
                          <a:spcPts val="1000"/>
                        </a:spcAft>
                      </a:pPr>
                      <a:r>
                        <a:rPr lang="fr-FR" sz="1050" kern="1200">
                          <a:solidFill>
                            <a:schemeClr val="bg1"/>
                          </a:solidFill>
                          <a:effectLst/>
                          <a:latin typeface="+mj-lt"/>
                          <a:ea typeface="+mn-ea"/>
                          <a:cs typeface="+mn-cs"/>
                        </a:rPr>
                        <a:t>Vaccination</a:t>
                      </a:r>
                    </a:p>
                  </a:txBody>
                  <a:tcPr marL="68580" marR="68580" marT="0" marB="0" anchor="ctr">
                    <a:solidFill>
                      <a:schemeClr val="accent2"/>
                    </a:solidFill>
                  </a:tcPr>
                </a:tc>
                <a:tc>
                  <a:txBody>
                    <a:bodyPr/>
                    <a:lstStyle/>
                    <a:p>
                      <a:pPr algn="just">
                        <a:lnSpc>
                          <a:spcPct val="115000"/>
                        </a:lnSpc>
                        <a:spcAft>
                          <a:spcPts val="1000"/>
                        </a:spcAft>
                      </a:pPr>
                      <a:r>
                        <a:rPr lang="fr-FR" sz="1050" kern="1200">
                          <a:solidFill>
                            <a:schemeClr val="dk1"/>
                          </a:solidFill>
                          <a:effectLst/>
                          <a:latin typeface="+mj-lt"/>
                          <a:ea typeface="+mn-ea"/>
                          <a:cs typeface="+mn-cs"/>
                        </a:rPr>
                        <a:t>Part des patients MT âgés de 15-16 ans ayant reçu le schéma vaccinal complet contre le HPV </a:t>
                      </a:r>
                    </a:p>
                  </a:txBody>
                  <a:tcPr marL="68580" marR="68580" marT="0" marB="0" anchor="ctr">
                    <a:solidFill>
                      <a:srgbClr val="EBF2F8"/>
                    </a:solidFill>
                  </a:tcPr>
                </a:tc>
                <a:tc>
                  <a:txBody>
                    <a:bodyPr/>
                    <a:lstStyle/>
                    <a:p>
                      <a:pPr algn="ctr">
                        <a:lnSpc>
                          <a:spcPct val="115000"/>
                        </a:lnSpc>
                        <a:spcAft>
                          <a:spcPts val="1000"/>
                        </a:spcAft>
                      </a:pPr>
                      <a:r>
                        <a:rPr lang="fr-FR" sz="1050" kern="1200">
                          <a:solidFill>
                            <a:schemeClr val="dk1"/>
                          </a:solidFill>
                          <a:effectLst/>
                          <a:latin typeface="+mj-lt"/>
                          <a:ea typeface="+mn-ea"/>
                          <a:cs typeface="+mn-cs"/>
                        </a:rPr>
                        <a:t>23%</a:t>
                      </a:r>
                    </a:p>
                  </a:txBody>
                  <a:tcPr marL="68580" marR="68580" marT="0" marB="0" anchor="ctr">
                    <a:solidFill>
                      <a:srgbClr val="EBF2F8"/>
                    </a:solidFill>
                  </a:tcPr>
                </a:tc>
                <a:tc>
                  <a:txBody>
                    <a:bodyPr/>
                    <a:lstStyle/>
                    <a:p>
                      <a:pPr algn="ctr">
                        <a:lnSpc>
                          <a:spcPct val="115000"/>
                        </a:lnSpc>
                        <a:spcAft>
                          <a:spcPts val="1000"/>
                        </a:spcAft>
                      </a:pPr>
                      <a:r>
                        <a:rPr lang="fr-FR" sz="1050" kern="1200">
                          <a:solidFill>
                            <a:schemeClr val="dk1"/>
                          </a:solidFill>
                          <a:effectLst/>
                          <a:latin typeface="+mj-lt"/>
                          <a:ea typeface="+mn-ea"/>
                          <a:cs typeface="+mn-cs"/>
                        </a:rPr>
                        <a:t>50%</a:t>
                      </a:r>
                    </a:p>
                  </a:txBody>
                  <a:tcPr marL="68580" marR="68580" marT="0" marB="0" anchor="ctr">
                    <a:solidFill>
                      <a:srgbClr val="EBF2F8"/>
                    </a:solidFill>
                  </a:tcPr>
                </a:tc>
                <a:tc>
                  <a:txBody>
                    <a:bodyPr/>
                    <a:lstStyle/>
                    <a:p>
                      <a:pPr algn="ctr">
                        <a:lnSpc>
                          <a:spcPct val="115000"/>
                        </a:lnSpc>
                        <a:spcAft>
                          <a:spcPts val="1000"/>
                        </a:spcAft>
                      </a:pPr>
                      <a:r>
                        <a:rPr lang="fr-FR" sz="1050" kern="1200">
                          <a:solidFill>
                            <a:schemeClr val="dk1"/>
                          </a:solidFill>
                          <a:effectLst/>
                          <a:latin typeface="+mj-lt"/>
                          <a:ea typeface="+mn-ea"/>
                          <a:cs typeface="+mn-cs"/>
                        </a:rPr>
                        <a:t>45</a:t>
                      </a:r>
                    </a:p>
                  </a:txBody>
                  <a:tcPr marL="68580" marR="68580" marT="0" marB="0" anchor="ctr">
                    <a:solidFill>
                      <a:srgbClr val="EBF2F8"/>
                    </a:solidFill>
                  </a:tcPr>
                </a:tc>
                <a:extLst>
                  <a:ext uri="{0D108BD9-81ED-4DB2-BD59-A6C34878D82A}">
                    <a16:rowId xmlns="" xmlns:a16="http://schemas.microsoft.com/office/drawing/2014/main" val="1657912005"/>
                  </a:ext>
                </a:extLst>
              </a:tr>
              <a:tr h="487933">
                <a:tc>
                  <a:txBody>
                    <a:bodyPr/>
                    <a:lstStyle/>
                    <a:p>
                      <a:pPr algn="just">
                        <a:lnSpc>
                          <a:spcPct val="115000"/>
                        </a:lnSpc>
                        <a:spcAft>
                          <a:spcPts val="1000"/>
                        </a:spcAft>
                      </a:pPr>
                      <a:r>
                        <a:rPr lang="fr-FR" sz="1050" kern="1200">
                          <a:solidFill>
                            <a:schemeClr val="bg1"/>
                          </a:solidFill>
                          <a:effectLst/>
                          <a:latin typeface="+mj-lt"/>
                          <a:ea typeface="+mn-ea"/>
                          <a:cs typeface="+mn-cs"/>
                        </a:rPr>
                        <a:t>TOTAL POINTS</a:t>
                      </a:r>
                    </a:p>
                  </a:txBody>
                  <a:tcPr marL="68580" marR="68580" marT="0" marB="0" anchor="ctr">
                    <a:solidFill>
                      <a:schemeClr val="tx1"/>
                    </a:solidFill>
                  </a:tcPr>
                </a:tc>
                <a:tc>
                  <a:txBody>
                    <a:bodyPr/>
                    <a:lstStyle/>
                    <a:p>
                      <a:pPr algn="just">
                        <a:lnSpc>
                          <a:spcPct val="115000"/>
                        </a:lnSpc>
                        <a:spcAft>
                          <a:spcPts val="1000"/>
                        </a:spcAft>
                      </a:pPr>
                      <a:endParaRPr lang="fr-FR" sz="1050" kern="1200">
                        <a:solidFill>
                          <a:schemeClr val="bg1"/>
                        </a:solidFill>
                        <a:effectLst/>
                        <a:latin typeface="+mj-lt"/>
                        <a:ea typeface="+mn-ea"/>
                        <a:cs typeface="+mn-cs"/>
                      </a:endParaRPr>
                    </a:p>
                  </a:txBody>
                  <a:tcPr marL="68580" marR="68580" marT="0" marB="0" anchor="ctr">
                    <a:solidFill>
                      <a:schemeClr val="tx1"/>
                    </a:solidFill>
                  </a:tcPr>
                </a:tc>
                <a:tc>
                  <a:txBody>
                    <a:bodyPr/>
                    <a:lstStyle/>
                    <a:p>
                      <a:pPr algn="just">
                        <a:lnSpc>
                          <a:spcPct val="115000"/>
                        </a:lnSpc>
                        <a:spcAft>
                          <a:spcPts val="1000"/>
                        </a:spcAft>
                      </a:pPr>
                      <a:endParaRPr lang="fr-FR"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algn="ctr" defTabSz="914400" rtl="0" eaLnBrk="1" latinLnBrk="0" hangingPunct="1">
                        <a:lnSpc>
                          <a:spcPct val="115000"/>
                        </a:lnSpc>
                        <a:spcAft>
                          <a:spcPts val="1000"/>
                        </a:spcAft>
                      </a:pPr>
                      <a:endParaRPr lang="fr-FR" sz="1050" b="1" kern="1200">
                        <a:solidFill>
                          <a:schemeClr val="bg1"/>
                        </a:solidFill>
                        <a:effectLst/>
                        <a:latin typeface="+mj-lt"/>
                        <a:ea typeface="+mn-ea"/>
                        <a:cs typeface="+mn-cs"/>
                      </a:endParaRPr>
                    </a:p>
                  </a:txBody>
                  <a:tcPr marL="68580" marR="68580" marT="0" marB="0" anchor="ctr">
                    <a:solidFill>
                      <a:schemeClr val="tx1"/>
                    </a:solidFill>
                  </a:tcPr>
                </a:tc>
                <a:tc>
                  <a:txBody>
                    <a:bodyPr/>
                    <a:lstStyle/>
                    <a:p>
                      <a:pPr marL="0" algn="ctr" defTabSz="914400" rtl="0" eaLnBrk="1" latinLnBrk="0" hangingPunct="1">
                        <a:lnSpc>
                          <a:spcPct val="115000"/>
                        </a:lnSpc>
                        <a:spcAft>
                          <a:spcPts val="1000"/>
                        </a:spcAft>
                      </a:pPr>
                      <a:r>
                        <a:rPr lang="fr-FR" sz="1050" b="1" kern="1200">
                          <a:solidFill>
                            <a:schemeClr val="bg1"/>
                          </a:solidFill>
                          <a:effectLst/>
                          <a:latin typeface="+mj-lt"/>
                          <a:ea typeface="+mn-ea"/>
                          <a:cs typeface="+mn-cs"/>
                        </a:rPr>
                        <a:t>305</a:t>
                      </a:r>
                    </a:p>
                  </a:txBody>
                  <a:tcPr marL="68580" marR="68580" marT="0" marB="0" anchor="ctr">
                    <a:solidFill>
                      <a:schemeClr val="tx1"/>
                    </a:solidFill>
                  </a:tcPr>
                </a:tc>
                <a:extLst>
                  <a:ext uri="{0D108BD9-81ED-4DB2-BD59-A6C34878D82A}">
                    <a16:rowId xmlns="" xmlns:a16="http://schemas.microsoft.com/office/drawing/2014/main" val="917238855"/>
                  </a:ext>
                </a:extLst>
              </a:tr>
            </a:tbl>
          </a:graphicData>
        </a:graphic>
      </p:graphicFrame>
      <p:sp>
        <p:nvSpPr>
          <p:cNvPr id="5" name="TextBox 3">
            <a:extLst>
              <a:ext uri="{FF2B5EF4-FFF2-40B4-BE49-F238E27FC236}">
                <a16:creationId xmlns="" xmlns:a16="http://schemas.microsoft.com/office/drawing/2014/main" id="{9FA02616-2360-7F30-DBA6-60C6915B400D}"/>
              </a:ext>
            </a:extLst>
          </p:cNvPr>
          <p:cNvSpPr txBox="1"/>
          <p:nvPr/>
        </p:nvSpPr>
        <p:spPr>
          <a:xfrm>
            <a:off x="275421" y="5597818"/>
            <a:ext cx="8160087" cy="276999"/>
          </a:xfrm>
          <a:prstGeom prst="rect">
            <a:avLst/>
          </a:prstGeom>
          <a:noFill/>
        </p:spPr>
        <p:txBody>
          <a:bodyPr wrap="square" rtlCol="0">
            <a:spAutoFit/>
          </a:bodyPr>
          <a:lstStyle/>
          <a:p>
            <a:r>
              <a:rPr lang="fr-FR" sz="1200">
                <a:solidFill>
                  <a:srgbClr val="C74E5A"/>
                </a:solidFill>
              </a:rPr>
              <a:t>*</a:t>
            </a:r>
            <a:r>
              <a:rPr lang="fr-FR" sz="1200">
                <a:solidFill>
                  <a:srgbClr val="0C419A"/>
                </a:solidFill>
              </a:rPr>
              <a:t>Indicateurs fixés</a:t>
            </a:r>
          </a:p>
        </p:txBody>
      </p:sp>
      <p:sp>
        <p:nvSpPr>
          <p:cNvPr id="6" name="Rectangle 5">
            <a:extLst>
              <a:ext uri="{FF2B5EF4-FFF2-40B4-BE49-F238E27FC236}">
                <a16:creationId xmlns="" xmlns:a16="http://schemas.microsoft.com/office/drawing/2014/main" id="{E9FDFCAB-8995-8660-808F-1562B255F871}"/>
              </a:ext>
            </a:extLst>
          </p:cNvPr>
          <p:cNvSpPr/>
          <p:nvPr/>
        </p:nvSpPr>
        <p:spPr>
          <a:xfrm>
            <a:off x="8782492" y="55111"/>
            <a:ext cx="2296633" cy="314504"/>
          </a:xfrm>
          <a:prstGeom prst="rect">
            <a:avLst/>
          </a:prstGeom>
          <a:solidFill>
            <a:srgbClr val="C74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prstClr val="white"/>
                </a:solidFill>
              </a:rPr>
              <a:t>Indicateur ajouté </a:t>
            </a:r>
          </a:p>
        </p:txBody>
      </p:sp>
      <p:sp>
        <p:nvSpPr>
          <p:cNvPr id="8" name="Rectangle 7">
            <a:extLst>
              <a:ext uri="{FF2B5EF4-FFF2-40B4-BE49-F238E27FC236}">
                <a16:creationId xmlns="" xmlns:a16="http://schemas.microsoft.com/office/drawing/2014/main" id="{3678CDF0-D193-B0BD-1B26-74DC2345072F}"/>
              </a:ext>
            </a:extLst>
          </p:cNvPr>
          <p:cNvSpPr/>
          <p:nvPr/>
        </p:nvSpPr>
        <p:spPr>
          <a:xfrm>
            <a:off x="6485859" y="58475"/>
            <a:ext cx="2296633" cy="314504"/>
          </a:xfrm>
          <a:prstGeom prst="rect">
            <a:avLst/>
          </a:prstGeom>
          <a:solidFill>
            <a:srgbClr val="0C419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prstClr val="white"/>
                </a:solidFill>
              </a:rPr>
              <a:t>Indicateur conservé ou modifié </a:t>
            </a:r>
          </a:p>
        </p:txBody>
      </p:sp>
      <p:sp>
        <p:nvSpPr>
          <p:cNvPr id="9" name="Parallelogram 8">
            <a:extLst>
              <a:ext uri="{FF2B5EF4-FFF2-40B4-BE49-F238E27FC236}">
                <a16:creationId xmlns="" xmlns:a16="http://schemas.microsoft.com/office/drawing/2014/main" id="{522CFFBF-4429-2F02-FAE5-8ECC32C17453}"/>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Forfait de santé publique</a:t>
            </a:r>
          </a:p>
        </p:txBody>
      </p:sp>
    </p:spTree>
    <p:extLst>
      <p:ext uri="{BB962C8B-B14F-4D97-AF65-F5344CB8AC3E}">
        <p14:creationId xmlns:p14="http://schemas.microsoft.com/office/powerpoint/2010/main" val="307587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23</a:t>
            </a:fld>
            <a:endParaRPr lang="fr-FR" sz="1200">
              <a:solidFill>
                <a:srgbClr val="0C419A"/>
              </a:solidFill>
            </a:endParaRPr>
          </a:p>
        </p:txBody>
      </p:sp>
      <p:grpSp>
        <p:nvGrpSpPr>
          <p:cNvPr id="17" name="Group 16">
            <a:extLst>
              <a:ext uri="{FF2B5EF4-FFF2-40B4-BE49-F238E27FC236}">
                <a16:creationId xmlns="" xmlns:a16="http://schemas.microsoft.com/office/drawing/2014/main" id="{E2AF1C1A-A07C-F52A-7EE5-3B95C35A7F23}"/>
              </a:ext>
            </a:extLst>
          </p:cNvPr>
          <p:cNvGrpSpPr/>
          <p:nvPr/>
        </p:nvGrpSpPr>
        <p:grpSpPr>
          <a:xfrm>
            <a:off x="533948" y="416792"/>
            <a:ext cx="11124103" cy="584775"/>
            <a:chOff x="533948" y="4311135"/>
            <a:chExt cx="11124103" cy="584775"/>
          </a:xfrm>
        </p:grpSpPr>
        <p:cxnSp>
          <p:nvCxnSpPr>
            <p:cNvPr id="18" name="Straight Connector 17">
              <a:extLst>
                <a:ext uri="{FF2B5EF4-FFF2-40B4-BE49-F238E27FC236}">
                  <a16:creationId xmlns="" xmlns:a16="http://schemas.microsoft.com/office/drawing/2014/main" id="{484000D2-AF54-BFDA-34BF-2A4EF8E2D3A9}"/>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95C5454D-C8B2-30D6-CCBD-2C30C4759E0B}"/>
                </a:ext>
              </a:extLst>
            </p:cNvPr>
            <p:cNvSpPr txBox="1"/>
            <p:nvPr/>
          </p:nvSpPr>
          <p:spPr>
            <a:xfrm>
              <a:off x="3333702" y="4311135"/>
              <a:ext cx="5524594" cy="584775"/>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rPr>
                <a:t>Indicateurs de pratique clinique des médecins spécialistes en cardiologie et maladies vasculaires</a:t>
              </a:r>
            </a:p>
          </p:txBody>
        </p:sp>
      </p:grpSp>
      <p:graphicFrame>
        <p:nvGraphicFramePr>
          <p:cNvPr id="2" name="Tableau 1">
            <a:extLst>
              <a:ext uri="{FF2B5EF4-FFF2-40B4-BE49-F238E27FC236}">
                <a16:creationId xmlns="" xmlns:a16="http://schemas.microsoft.com/office/drawing/2014/main" id="{A4A7A812-5CE8-0C94-D78B-830FD94A34DF}"/>
              </a:ext>
            </a:extLst>
          </p:cNvPr>
          <p:cNvGraphicFramePr>
            <a:graphicFrameLocks noGrp="1"/>
          </p:cNvGraphicFramePr>
          <p:nvPr>
            <p:extLst>
              <p:ext uri="{D42A27DB-BD31-4B8C-83A1-F6EECF244321}">
                <p14:modId xmlns:p14="http://schemas.microsoft.com/office/powerpoint/2010/main" val="2713332271"/>
              </p:ext>
            </p:extLst>
          </p:nvPr>
        </p:nvGraphicFramePr>
        <p:xfrm>
          <a:off x="275421" y="1149335"/>
          <a:ext cx="11530800" cy="4409190"/>
        </p:xfrm>
        <a:graphic>
          <a:graphicData uri="http://schemas.openxmlformats.org/drawingml/2006/table">
            <a:tbl>
              <a:tblPr firstRow="1" firstCol="1" bandRow="1">
                <a:tableStyleId>{5C22544A-7EE6-4342-B048-85BDC9FD1C3A}</a:tableStyleId>
              </a:tblPr>
              <a:tblGrid>
                <a:gridCol w="1974484">
                  <a:extLst>
                    <a:ext uri="{9D8B030D-6E8A-4147-A177-3AD203B41FA5}">
                      <a16:colId xmlns="" xmlns:a16="http://schemas.microsoft.com/office/drawing/2014/main" val="231372900"/>
                    </a:ext>
                  </a:extLst>
                </a:gridCol>
                <a:gridCol w="6661916">
                  <a:extLst>
                    <a:ext uri="{9D8B030D-6E8A-4147-A177-3AD203B41FA5}">
                      <a16:colId xmlns="" xmlns:a16="http://schemas.microsoft.com/office/drawing/2014/main" val="4237941355"/>
                    </a:ext>
                  </a:extLst>
                </a:gridCol>
                <a:gridCol w="1299600">
                  <a:extLst>
                    <a:ext uri="{9D8B030D-6E8A-4147-A177-3AD203B41FA5}">
                      <a16:colId xmlns="" xmlns:a16="http://schemas.microsoft.com/office/drawing/2014/main" val="960978602"/>
                    </a:ext>
                  </a:extLst>
                </a:gridCol>
                <a:gridCol w="781200">
                  <a:extLst>
                    <a:ext uri="{9D8B030D-6E8A-4147-A177-3AD203B41FA5}">
                      <a16:colId xmlns="" xmlns:a16="http://schemas.microsoft.com/office/drawing/2014/main" val="60180700"/>
                    </a:ext>
                  </a:extLst>
                </a:gridCol>
                <a:gridCol w="813600">
                  <a:extLst>
                    <a:ext uri="{9D8B030D-6E8A-4147-A177-3AD203B41FA5}">
                      <a16:colId xmlns="" xmlns:a16="http://schemas.microsoft.com/office/drawing/2014/main" val="2284500719"/>
                    </a:ext>
                  </a:extLst>
                </a:gridCol>
              </a:tblGrid>
              <a:tr h="299132">
                <a:tc>
                  <a:txBody>
                    <a:bodyPr/>
                    <a:lstStyle/>
                    <a:p>
                      <a:pPr algn="ctr">
                        <a:lnSpc>
                          <a:spcPct val="115000"/>
                        </a:lnSpc>
                        <a:spcAft>
                          <a:spcPts val="1000"/>
                        </a:spcAft>
                      </a:pPr>
                      <a:r>
                        <a:rPr lang="fr-FR" sz="1000" b="1" kern="1200">
                          <a:solidFill>
                            <a:schemeClr val="lt1"/>
                          </a:solidFill>
                          <a:effectLst/>
                          <a:latin typeface="+mj-lt"/>
                          <a:ea typeface="Calibri" panose="020F0502020204030204" pitchFamily="34" charset="0"/>
                          <a:cs typeface="Arial" panose="020B0604020202020204" pitchFamily="34" charset="0"/>
                        </a:rPr>
                        <a:t>ENJEU PRIORITAIRE</a:t>
                      </a:r>
                    </a:p>
                  </a:txBody>
                  <a:tcPr marL="16397" marR="16397" marT="0" marB="0" anchor="ctr">
                    <a:solidFill>
                      <a:schemeClr val="tx1"/>
                    </a:solidFill>
                  </a:tcPr>
                </a:tc>
                <a:tc>
                  <a:txBody>
                    <a:bodyPr/>
                    <a:lstStyle/>
                    <a:p>
                      <a:pPr algn="ctr">
                        <a:lnSpc>
                          <a:spcPct val="115000"/>
                        </a:lnSpc>
                        <a:spcAft>
                          <a:spcPts val="1000"/>
                        </a:spcAft>
                      </a:pPr>
                      <a:r>
                        <a:rPr lang="fr-FR" sz="1000" kern="1200">
                          <a:solidFill>
                            <a:schemeClr val="bg1"/>
                          </a:solidFill>
                          <a:effectLst/>
                          <a:latin typeface="+mj-lt"/>
                          <a:ea typeface="+mn-ea"/>
                          <a:cs typeface="+mn-cs"/>
                        </a:rPr>
                        <a:t>INDICATEURS</a:t>
                      </a:r>
                    </a:p>
                  </a:txBody>
                  <a:tcPr marL="16397" marR="16397" marT="0" marB="0" anchor="ctr">
                    <a:solidFill>
                      <a:srgbClr val="77909C"/>
                    </a:solidFill>
                  </a:tcPr>
                </a:tc>
                <a:tc>
                  <a:txBody>
                    <a:bodyPr/>
                    <a:lstStyle/>
                    <a:p>
                      <a:pPr algn="ctr">
                        <a:lnSpc>
                          <a:spcPct val="115000"/>
                        </a:lnSpc>
                        <a:spcAft>
                          <a:spcPts val="1000"/>
                        </a:spcAft>
                      </a:pPr>
                      <a:r>
                        <a:rPr lang="fr-FR" sz="1000" kern="1200">
                          <a:effectLst/>
                          <a:latin typeface="+mj-lt"/>
                        </a:rPr>
                        <a:t>OBJECTIF INTERMÉDIAIRE</a:t>
                      </a:r>
                      <a:endParaRPr lang="fr-FR" sz="1000">
                        <a:effectLst/>
                        <a:latin typeface="+mj-lt"/>
                        <a:ea typeface="Calibri" panose="020F0502020204030204" pitchFamily="34" charset="0"/>
                        <a:cs typeface="Arial" panose="020B0604020202020204" pitchFamily="34" charset="0"/>
                      </a:endParaRPr>
                    </a:p>
                  </a:txBody>
                  <a:tcPr marL="16397" marR="16397" marT="0" marB="0" anchor="ctr">
                    <a:solidFill>
                      <a:srgbClr val="A5B9C4"/>
                    </a:solidFill>
                  </a:tcPr>
                </a:tc>
                <a:tc>
                  <a:txBody>
                    <a:bodyPr/>
                    <a:lstStyle/>
                    <a:p>
                      <a:pPr algn="ctr"/>
                      <a:r>
                        <a:rPr lang="fr-FR" sz="1000" kern="1200">
                          <a:effectLst/>
                          <a:latin typeface="+mj-lt"/>
                        </a:rPr>
                        <a:t>OBJECTIF CIBLE</a:t>
                      </a:r>
                      <a:endParaRPr lang="fr-FR" sz="1000">
                        <a:effectLst/>
                        <a:latin typeface="+mj-lt"/>
                        <a:ea typeface="Times New Roman" panose="02020603050405020304" pitchFamily="18" charset="0"/>
                      </a:endParaRPr>
                    </a:p>
                  </a:txBody>
                  <a:tcPr marL="16397" marR="16397" marT="0" marB="0" anchor="ctr">
                    <a:solidFill>
                      <a:srgbClr val="A5B9C4"/>
                    </a:solidFill>
                  </a:tcPr>
                </a:tc>
                <a:tc>
                  <a:txBody>
                    <a:bodyPr/>
                    <a:lstStyle/>
                    <a:p>
                      <a:pPr algn="ctr">
                        <a:lnSpc>
                          <a:spcPct val="115000"/>
                        </a:lnSpc>
                        <a:spcAft>
                          <a:spcPts val="1000"/>
                        </a:spcAft>
                      </a:pPr>
                      <a:r>
                        <a:rPr lang="fr-FR" sz="1000" spc="-20">
                          <a:effectLst/>
                          <a:latin typeface="+mj-lt"/>
                        </a:rPr>
                        <a:t>NOMBRE DE POINTS</a:t>
                      </a:r>
                      <a:endParaRPr lang="fr-FR" sz="1000">
                        <a:effectLst/>
                        <a:latin typeface="+mj-lt"/>
                        <a:ea typeface="Calibri" panose="020F0502020204030204" pitchFamily="34" charset="0"/>
                        <a:cs typeface="Arial" panose="020B0604020202020204" pitchFamily="34" charset="0"/>
                      </a:endParaRPr>
                    </a:p>
                  </a:txBody>
                  <a:tcPr marL="16397" marR="16397" marT="0" marB="0" anchor="ctr">
                    <a:solidFill>
                      <a:srgbClr val="A5B9C4"/>
                    </a:solidFill>
                  </a:tcPr>
                </a:tc>
                <a:extLst>
                  <a:ext uri="{0D108BD9-81ED-4DB2-BD59-A6C34878D82A}">
                    <a16:rowId xmlns="" xmlns:a16="http://schemas.microsoft.com/office/drawing/2014/main" val="2533086811"/>
                  </a:ext>
                </a:extLst>
              </a:tr>
              <a:tr h="579810">
                <a:tc rowSpan="2">
                  <a:txBody>
                    <a:bodyPr/>
                    <a:lstStyle/>
                    <a:p>
                      <a:pPr algn="l">
                        <a:lnSpc>
                          <a:spcPct val="115000"/>
                        </a:lnSpc>
                        <a:spcAft>
                          <a:spcPts val="1000"/>
                        </a:spcAft>
                      </a:pPr>
                      <a:r>
                        <a:rPr lang="fr-FR" sz="1050" kern="1200">
                          <a:solidFill>
                            <a:schemeClr val="bg1"/>
                          </a:solidFill>
                          <a:effectLst/>
                          <a:latin typeface="+mj-lt"/>
                          <a:ea typeface="+mn-ea"/>
                          <a:cs typeface="+mn-cs"/>
                        </a:rPr>
                        <a:t>Traitement post IDM</a:t>
                      </a:r>
                    </a:p>
                  </a:txBody>
                  <a:tcPr marL="68580" marR="68580" marT="0"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avec antécédent d'IDM dans les 2 ans précédents, traités par bétabloquants, statines, AAP et IEC ou sars</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25%</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43%</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70</a:t>
                      </a:r>
                    </a:p>
                  </a:txBody>
                  <a:tcPr marL="0" marR="0" marT="0" marB="0" anchor="ctr">
                    <a:solidFill>
                      <a:srgbClr val="EBF2F8"/>
                    </a:solidFill>
                  </a:tcPr>
                </a:tc>
                <a:extLst>
                  <a:ext uri="{0D108BD9-81ED-4DB2-BD59-A6C34878D82A}">
                    <a16:rowId xmlns="" xmlns:a16="http://schemas.microsoft.com/office/drawing/2014/main" val="1389623504"/>
                  </a:ext>
                </a:extLst>
              </a:tr>
              <a:tr h="579810">
                <a:tc vMerge="1">
                  <a:txBody>
                    <a:bodyPr/>
                    <a:lstStyle/>
                    <a:p>
                      <a:pPr algn="just">
                        <a:lnSpc>
                          <a:spcPct val="115000"/>
                        </a:lnSpc>
                        <a:spcAft>
                          <a:spcPts val="1000"/>
                        </a:spcAft>
                      </a:pPr>
                      <a:endParaRPr lang="fr-FR" sz="1050" kern="1200">
                        <a:solidFill>
                          <a:schemeClr val="bg1"/>
                        </a:solidFill>
                        <a:effectLst/>
                        <a:latin typeface="+mj-lt"/>
                        <a:ea typeface="+mn-ea"/>
                        <a:cs typeface="+mn-cs"/>
                      </a:endParaRPr>
                    </a:p>
                  </a:txBody>
                  <a:tcPr marL="68580" marR="68580" marT="0"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de moins de 85 ans en post IDM ayant un taux de LDL cholestérol inférieur à 1g/l</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80%</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95%</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35</a:t>
                      </a:r>
                    </a:p>
                  </a:txBody>
                  <a:tcPr marL="0" marR="0" marT="0" marB="0" anchor="ctr">
                    <a:solidFill>
                      <a:srgbClr val="EBF2F8"/>
                    </a:solidFill>
                  </a:tcPr>
                </a:tc>
                <a:extLst>
                  <a:ext uri="{0D108BD9-81ED-4DB2-BD59-A6C34878D82A}">
                    <a16:rowId xmlns="" xmlns:a16="http://schemas.microsoft.com/office/drawing/2014/main" val="3097700477"/>
                  </a:ext>
                </a:extLst>
              </a:tr>
              <a:tr h="57981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fr-FR" sz="1050" b="1" kern="1200">
                          <a:solidFill>
                            <a:schemeClr val="bg1"/>
                          </a:solidFill>
                          <a:effectLst/>
                          <a:latin typeface="+mn-lt"/>
                          <a:ea typeface="+mn-ea"/>
                          <a:cs typeface="+mn-cs"/>
                        </a:rPr>
                        <a:t>Insuffisance cardiaque </a:t>
                      </a:r>
                    </a:p>
                  </a:txBody>
                  <a:tcPr marL="68580" marR="68580" marT="0"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atteints d'IC traités par bétabloquants et IEC ou sartans</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61%</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78%</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70</a:t>
                      </a:r>
                    </a:p>
                  </a:txBody>
                  <a:tcPr marL="0" marR="0" marT="0" marB="0" anchor="ctr">
                    <a:solidFill>
                      <a:srgbClr val="EBF2F8"/>
                    </a:solidFill>
                  </a:tcPr>
                </a:tc>
                <a:extLst>
                  <a:ext uri="{0D108BD9-81ED-4DB2-BD59-A6C34878D82A}">
                    <a16:rowId xmlns="" xmlns:a16="http://schemas.microsoft.com/office/drawing/2014/main" val="1908473481"/>
                  </a:ext>
                </a:extLst>
              </a:tr>
              <a:tr h="57981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fr-FR" sz="1050" b="1" kern="1200">
                          <a:solidFill>
                            <a:schemeClr val="bg1"/>
                          </a:solidFill>
                          <a:effectLst/>
                          <a:latin typeface="+mn-lt"/>
                          <a:ea typeface="+mn-ea"/>
                          <a:cs typeface="+mn-cs"/>
                        </a:rPr>
                        <a:t>Hypertension artérielle</a:t>
                      </a:r>
                    </a:p>
                  </a:txBody>
                  <a:tcPr marL="68580" marR="68580" marT="0"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sous trithérapie antihypertensive dont un diurétique</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67%</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80%</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70</a:t>
                      </a:r>
                    </a:p>
                  </a:txBody>
                  <a:tcPr marL="0" marR="0" marT="0" marB="0" anchor="ctr">
                    <a:solidFill>
                      <a:srgbClr val="EBF2F8"/>
                    </a:solidFill>
                  </a:tcPr>
                </a:tc>
                <a:extLst>
                  <a:ext uri="{0D108BD9-81ED-4DB2-BD59-A6C34878D82A}">
                    <a16:rowId xmlns="" xmlns:a16="http://schemas.microsoft.com/office/drawing/2014/main" val="3127343745"/>
                  </a:ext>
                </a:extLst>
              </a:tr>
              <a:tr h="57981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fr-FR" sz="1050" b="1" kern="1200">
                          <a:solidFill>
                            <a:schemeClr val="bg1"/>
                          </a:solidFill>
                          <a:effectLst/>
                          <a:latin typeface="+mn-lt"/>
                          <a:ea typeface="+mn-ea"/>
                          <a:cs typeface="+mn-cs"/>
                        </a:rPr>
                        <a:t>Traitements par </a:t>
                      </a:r>
                      <a:r>
                        <a:rPr lang="fr-FR" sz="1050" b="1" kern="1200" err="1">
                          <a:solidFill>
                            <a:schemeClr val="bg1"/>
                          </a:solidFill>
                          <a:effectLst/>
                          <a:latin typeface="+mn-lt"/>
                          <a:ea typeface="+mn-ea"/>
                          <a:cs typeface="+mn-cs"/>
                        </a:rPr>
                        <a:t>clopidrogel</a:t>
                      </a:r>
                      <a:r>
                        <a:rPr lang="fr-FR" sz="1050" b="1" kern="1200">
                          <a:solidFill>
                            <a:schemeClr val="bg1"/>
                          </a:solidFill>
                          <a:effectLst/>
                          <a:latin typeface="+mn-lt"/>
                          <a:ea typeface="+mn-ea"/>
                          <a:cs typeface="+mn-cs"/>
                        </a:rPr>
                        <a:t>, </a:t>
                      </a:r>
                      <a:r>
                        <a:rPr lang="fr-FR" sz="1050" b="1" kern="1200" err="1">
                          <a:solidFill>
                            <a:schemeClr val="bg1"/>
                          </a:solidFill>
                          <a:effectLst/>
                          <a:latin typeface="+mn-lt"/>
                          <a:ea typeface="+mn-ea"/>
                          <a:cs typeface="+mn-cs"/>
                        </a:rPr>
                        <a:t>Duoplavin</a:t>
                      </a:r>
                      <a:r>
                        <a:rPr lang="fr-FR" sz="1050" b="1" kern="1200">
                          <a:solidFill>
                            <a:schemeClr val="bg1"/>
                          </a:solidFill>
                          <a:effectLst/>
                          <a:latin typeface="+mn-lt"/>
                          <a:ea typeface="+mn-ea"/>
                          <a:cs typeface="+mn-cs"/>
                        </a:rPr>
                        <a:t>®, </a:t>
                      </a:r>
                      <a:r>
                        <a:rPr lang="fr-FR" sz="1050" b="1" kern="1200" err="1">
                          <a:solidFill>
                            <a:schemeClr val="bg1"/>
                          </a:solidFill>
                          <a:effectLst/>
                          <a:latin typeface="+mn-lt"/>
                          <a:ea typeface="+mn-ea"/>
                          <a:cs typeface="+mn-cs"/>
                        </a:rPr>
                        <a:t>prasugrel</a:t>
                      </a:r>
                      <a:r>
                        <a:rPr lang="fr-FR" sz="1050" b="1" kern="1200">
                          <a:solidFill>
                            <a:schemeClr val="bg1"/>
                          </a:solidFill>
                          <a:effectLst/>
                          <a:latin typeface="+mn-lt"/>
                          <a:ea typeface="+mn-ea"/>
                          <a:cs typeface="+mn-cs"/>
                        </a:rPr>
                        <a:t> ou </a:t>
                      </a:r>
                      <a:r>
                        <a:rPr lang="fr-FR" sz="1050" b="1" kern="1200" err="1">
                          <a:solidFill>
                            <a:schemeClr val="bg1"/>
                          </a:solidFill>
                          <a:effectLst/>
                          <a:latin typeface="+mn-lt"/>
                          <a:ea typeface="+mn-ea"/>
                          <a:cs typeface="+mn-cs"/>
                        </a:rPr>
                        <a:t>ticagrelor</a:t>
                      </a:r>
                      <a:endParaRPr lang="fr-FR" sz="1050" b="1" kern="1200">
                        <a:solidFill>
                          <a:schemeClr val="bg1"/>
                        </a:solidFill>
                        <a:effectLst/>
                        <a:latin typeface="+mn-lt"/>
                        <a:ea typeface="+mn-ea"/>
                        <a:cs typeface="+mn-cs"/>
                      </a:endParaRPr>
                    </a:p>
                  </a:txBody>
                  <a:tcPr marL="68580" marR="68580" marT="0"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traités par clopidogrel, Duoplavin®, prasugrel ou ticagrelor au-delà de 12 mois (décroissant)</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64%</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46%</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70</a:t>
                      </a:r>
                    </a:p>
                  </a:txBody>
                  <a:tcPr marL="0" marR="0" marT="0" marB="0" anchor="ctr">
                    <a:solidFill>
                      <a:srgbClr val="EBF2F8"/>
                    </a:solidFill>
                  </a:tcPr>
                </a:tc>
                <a:extLst>
                  <a:ext uri="{0D108BD9-81ED-4DB2-BD59-A6C34878D82A}">
                    <a16:rowId xmlns="" xmlns:a16="http://schemas.microsoft.com/office/drawing/2014/main" val="1944286378"/>
                  </a:ext>
                </a:extLst>
              </a:tr>
              <a:tr h="57981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fr-FR" sz="1050" b="1" kern="1200">
                          <a:solidFill>
                            <a:schemeClr val="bg1"/>
                          </a:solidFill>
                          <a:effectLst/>
                          <a:latin typeface="+mn-lt"/>
                          <a:ea typeface="+mn-ea"/>
                          <a:cs typeface="+mn-cs"/>
                        </a:rPr>
                        <a:t>Surveillance biologique</a:t>
                      </a:r>
                    </a:p>
                  </a:txBody>
                  <a:tcPr marL="68580" marR="68580" marT="0"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sous trithérapie antihypertensive ayant bénéficié d'au moins un dosage de la créatininémie et du potassium dans l'année</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91%</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97%</a:t>
                      </a:r>
                    </a:p>
                  </a:txBody>
                  <a:tcPr marL="0" marR="0" marT="0" marB="0" anchor="ctr">
                    <a:solidFill>
                      <a:srgbClr val="EBF2F8"/>
                    </a:solidFill>
                  </a:tcPr>
                </a:tc>
                <a:tc>
                  <a:txBody>
                    <a:bodyPr/>
                    <a:lstStyle/>
                    <a:p>
                      <a:pPr algn="ctr" fontAlgn="ctr"/>
                      <a:r>
                        <a:rPr lang="fr-FR" sz="1050" kern="1200">
                          <a:solidFill>
                            <a:schemeClr val="dk1"/>
                          </a:solidFill>
                          <a:effectLst/>
                          <a:latin typeface="+mj-lt"/>
                          <a:ea typeface="+mn-ea"/>
                          <a:cs typeface="+mn-cs"/>
                        </a:rPr>
                        <a:t>70</a:t>
                      </a:r>
                    </a:p>
                  </a:txBody>
                  <a:tcPr marL="0" marR="0" marT="0" marB="0" anchor="ctr">
                    <a:solidFill>
                      <a:srgbClr val="EBF2F8"/>
                    </a:solidFill>
                  </a:tcPr>
                </a:tc>
                <a:extLst>
                  <a:ext uri="{0D108BD9-81ED-4DB2-BD59-A6C34878D82A}">
                    <a16:rowId xmlns="" xmlns:a16="http://schemas.microsoft.com/office/drawing/2014/main" val="3908149521"/>
                  </a:ext>
                </a:extLst>
              </a:tr>
              <a:tr h="579810">
                <a:tc>
                  <a:txBody>
                    <a:bodyPr/>
                    <a:lstStyle/>
                    <a:p>
                      <a:pPr algn="just">
                        <a:lnSpc>
                          <a:spcPct val="115000"/>
                        </a:lnSpc>
                        <a:spcAft>
                          <a:spcPts val="1000"/>
                        </a:spcAft>
                      </a:pPr>
                      <a:r>
                        <a:rPr lang="fr-FR" sz="1050" kern="1200">
                          <a:solidFill>
                            <a:schemeClr val="bg1"/>
                          </a:solidFill>
                          <a:effectLst/>
                          <a:latin typeface="+mj-lt"/>
                          <a:ea typeface="+mn-ea"/>
                          <a:cs typeface="+mn-cs"/>
                        </a:rPr>
                        <a:t>TOTAL POINTS</a:t>
                      </a:r>
                    </a:p>
                  </a:txBody>
                  <a:tcPr marL="68580" marR="68580" marT="0" marB="0" anchor="ctr">
                    <a:solidFill>
                      <a:schemeClr val="tx1"/>
                    </a:solidFill>
                  </a:tcPr>
                </a:tc>
                <a:tc>
                  <a:txBody>
                    <a:bodyPr/>
                    <a:lstStyle/>
                    <a:p>
                      <a:pPr algn="just">
                        <a:lnSpc>
                          <a:spcPct val="115000"/>
                        </a:lnSpc>
                        <a:spcAft>
                          <a:spcPts val="1000"/>
                        </a:spcAft>
                      </a:pPr>
                      <a:r>
                        <a:rPr lang="fr-FR" sz="1050" kern="1200">
                          <a:solidFill>
                            <a:schemeClr val="dk1"/>
                          </a:solidFill>
                          <a:effectLst/>
                          <a:latin typeface="+mj-lt"/>
                          <a:ea typeface="+mn-ea"/>
                          <a:cs typeface="+mn-cs"/>
                        </a:rPr>
                        <a:t>tan</a:t>
                      </a:r>
                    </a:p>
                  </a:txBody>
                  <a:tcPr marL="68580" marR="68580" marT="0" marB="0" anchor="ctr">
                    <a:solidFill>
                      <a:schemeClr val="tx1"/>
                    </a:solidFill>
                  </a:tcPr>
                </a:tc>
                <a:tc>
                  <a:txBody>
                    <a:bodyPr/>
                    <a:lstStyle/>
                    <a:p>
                      <a:pPr algn="just">
                        <a:lnSpc>
                          <a:spcPct val="115000"/>
                        </a:lnSpc>
                        <a:spcAft>
                          <a:spcPts val="1000"/>
                        </a:spcAft>
                      </a:pPr>
                      <a:endParaRPr lang="fr-FR"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algn="ctr" defTabSz="914400" rtl="0" eaLnBrk="1" latinLnBrk="0" hangingPunct="1">
                        <a:lnSpc>
                          <a:spcPct val="115000"/>
                        </a:lnSpc>
                        <a:spcAft>
                          <a:spcPts val="1000"/>
                        </a:spcAft>
                      </a:pPr>
                      <a:endParaRPr lang="fr-FR" sz="1050" b="1" kern="1200">
                        <a:solidFill>
                          <a:schemeClr val="bg1"/>
                        </a:solidFill>
                        <a:effectLst/>
                        <a:latin typeface="+mj-lt"/>
                        <a:ea typeface="+mn-ea"/>
                        <a:cs typeface="+mn-cs"/>
                      </a:endParaRPr>
                    </a:p>
                  </a:txBody>
                  <a:tcPr marL="68580" marR="68580" marT="0" marB="0" anchor="ctr">
                    <a:solidFill>
                      <a:schemeClr val="tx1"/>
                    </a:solidFill>
                  </a:tcPr>
                </a:tc>
                <a:tc>
                  <a:txBody>
                    <a:bodyPr/>
                    <a:lstStyle/>
                    <a:p>
                      <a:pPr marL="0" algn="ctr" defTabSz="914400" rtl="0" eaLnBrk="1" latinLnBrk="0" hangingPunct="1">
                        <a:lnSpc>
                          <a:spcPct val="115000"/>
                        </a:lnSpc>
                        <a:spcAft>
                          <a:spcPts val="1000"/>
                        </a:spcAft>
                      </a:pPr>
                      <a:r>
                        <a:rPr lang="fr-FR" sz="1050" b="1" kern="1200">
                          <a:solidFill>
                            <a:schemeClr val="bg1"/>
                          </a:solidFill>
                          <a:effectLst/>
                          <a:latin typeface="+mj-lt"/>
                          <a:ea typeface="+mn-ea"/>
                          <a:cs typeface="+mn-cs"/>
                        </a:rPr>
                        <a:t>385</a:t>
                      </a:r>
                    </a:p>
                  </a:txBody>
                  <a:tcPr marL="68580" marR="68580" marT="0" marB="0" anchor="ctr">
                    <a:solidFill>
                      <a:schemeClr val="tx1"/>
                    </a:solidFill>
                  </a:tcPr>
                </a:tc>
                <a:extLst>
                  <a:ext uri="{0D108BD9-81ED-4DB2-BD59-A6C34878D82A}">
                    <a16:rowId xmlns="" xmlns:a16="http://schemas.microsoft.com/office/drawing/2014/main" val="917238855"/>
                  </a:ext>
                </a:extLst>
              </a:tr>
            </a:tbl>
          </a:graphicData>
        </a:graphic>
      </p:graphicFrame>
      <p:sp>
        <p:nvSpPr>
          <p:cNvPr id="5" name="Rectangle 4">
            <a:extLst>
              <a:ext uri="{FF2B5EF4-FFF2-40B4-BE49-F238E27FC236}">
                <a16:creationId xmlns="" xmlns:a16="http://schemas.microsoft.com/office/drawing/2014/main" id="{C3BA1F7C-4331-7E8D-1D1C-9A290E1506AA}"/>
              </a:ext>
            </a:extLst>
          </p:cNvPr>
          <p:cNvSpPr/>
          <p:nvPr/>
        </p:nvSpPr>
        <p:spPr>
          <a:xfrm>
            <a:off x="8782492" y="55111"/>
            <a:ext cx="2296633" cy="314504"/>
          </a:xfrm>
          <a:prstGeom prst="rect">
            <a:avLst/>
          </a:prstGeom>
          <a:solidFill>
            <a:srgbClr val="C74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prstClr val="white"/>
                </a:solidFill>
              </a:rPr>
              <a:t>Indicateur ajouté </a:t>
            </a:r>
          </a:p>
        </p:txBody>
      </p:sp>
      <p:sp>
        <p:nvSpPr>
          <p:cNvPr id="6" name="Rectangle 5">
            <a:extLst>
              <a:ext uri="{FF2B5EF4-FFF2-40B4-BE49-F238E27FC236}">
                <a16:creationId xmlns="" xmlns:a16="http://schemas.microsoft.com/office/drawing/2014/main" id="{6EB1282E-048D-40E3-821F-5C7A9E32FC08}"/>
              </a:ext>
            </a:extLst>
          </p:cNvPr>
          <p:cNvSpPr/>
          <p:nvPr/>
        </p:nvSpPr>
        <p:spPr>
          <a:xfrm>
            <a:off x="6485859" y="58475"/>
            <a:ext cx="2296633" cy="314504"/>
          </a:xfrm>
          <a:prstGeom prst="rect">
            <a:avLst/>
          </a:prstGeom>
          <a:solidFill>
            <a:srgbClr val="0C419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prstClr val="white"/>
                </a:solidFill>
              </a:rPr>
              <a:t>Indicateur conservé ou modifié </a:t>
            </a:r>
          </a:p>
        </p:txBody>
      </p:sp>
      <p:sp>
        <p:nvSpPr>
          <p:cNvPr id="8" name="Parallelogram 7">
            <a:extLst>
              <a:ext uri="{FF2B5EF4-FFF2-40B4-BE49-F238E27FC236}">
                <a16:creationId xmlns="" xmlns:a16="http://schemas.microsoft.com/office/drawing/2014/main" id="{2B94771A-8059-395C-1C6D-9467940A1DAE}"/>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Forfait de santé publique</a:t>
            </a:r>
          </a:p>
        </p:txBody>
      </p:sp>
    </p:spTree>
    <p:extLst>
      <p:ext uri="{BB962C8B-B14F-4D97-AF65-F5344CB8AC3E}">
        <p14:creationId xmlns:p14="http://schemas.microsoft.com/office/powerpoint/2010/main" val="1770166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24</a:t>
            </a:fld>
            <a:endParaRPr lang="fr-FR" sz="1200">
              <a:solidFill>
                <a:srgbClr val="0C419A"/>
              </a:solidFill>
            </a:endParaRPr>
          </a:p>
        </p:txBody>
      </p:sp>
      <p:grpSp>
        <p:nvGrpSpPr>
          <p:cNvPr id="17" name="Group 16">
            <a:extLst>
              <a:ext uri="{FF2B5EF4-FFF2-40B4-BE49-F238E27FC236}">
                <a16:creationId xmlns="" xmlns:a16="http://schemas.microsoft.com/office/drawing/2014/main" id="{E2AF1C1A-A07C-F52A-7EE5-3B95C35A7F23}"/>
              </a:ext>
            </a:extLst>
          </p:cNvPr>
          <p:cNvGrpSpPr/>
          <p:nvPr/>
        </p:nvGrpSpPr>
        <p:grpSpPr>
          <a:xfrm>
            <a:off x="533948" y="416792"/>
            <a:ext cx="11124103" cy="584775"/>
            <a:chOff x="533948" y="4311135"/>
            <a:chExt cx="11124103" cy="584775"/>
          </a:xfrm>
        </p:grpSpPr>
        <p:cxnSp>
          <p:nvCxnSpPr>
            <p:cNvPr id="18" name="Straight Connector 17">
              <a:extLst>
                <a:ext uri="{FF2B5EF4-FFF2-40B4-BE49-F238E27FC236}">
                  <a16:creationId xmlns="" xmlns:a16="http://schemas.microsoft.com/office/drawing/2014/main" id="{484000D2-AF54-BFDA-34BF-2A4EF8E2D3A9}"/>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95C5454D-C8B2-30D6-CCBD-2C30C4759E0B}"/>
                </a:ext>
              </a:extLst>
            </p:cNvPr>
            <p:cNvSpPr txBox="1"/>
            <p:nvPr/>
          </p:nvSpPr>
          <p:spPr>
            <a:xfrm>
              <a:off x="3333702" y="4311135"/>
              <a:ext cx="5524594" cy="584775"/>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rPr>
                <a:t>Indicateurs de pratique clinique des médecins spécialistes en gastro-entérologie et hépatologie</a:t>
              </a:r>
            </a:p>
          </p:txBody>
        </p:sp>
      </p:grpSp>
      <p:graphicFrame>
        <p:nvGraphicFramePr>
          <p:cNvPr id="2" name="Tableau 1">
            <a:extLst>
              <a:ext uri="{FF2B5EF4-FFF2-40B4-BE49-F238E27FC236}">
                <a16:creationId xmlns="" xmlns:a16="http://schemas.microsoft.com/office/drawing/2014/main" id="{A4A7A812-5CE8-0C94-D78B-830FD94A34DF}"/>
              </a:ext>
            </a:extLst>
          </p:cNvPr>
          <p:cNvGraphicFramePr>
            <a:graphicFrameLocks noGrp="1"/>
          </p:cNvGraphicFramePr>
          <p:nvPr>
            <p:extLst>
              <p:ext uri="{D42A27DB-BD31-4B8C-83A1-F6EECF244321}">
                <p14:modId xmlns:p14="http://schemas.microsoft.com/office/powerpoint/2010/main" val="3659149504"/>
              </p:ext>
            </p:extLst>
          </p:nvPr>
        </p:nvGraphicFramePr>
        <p:xfrm>
          <a:off x="275421" y="1094249"/>
          <a:ext cx="11530800" cy="4629591"/>
        </p:xfrm>
        <a:graphic>
          <a:graphicData uri="http://schemas.openxmlformats.org/drawingml/2006/table">
            <a:tbl>
              <a:tblPr firstRow="1" firstCol="1" bandRow="1">
                <a:tableStyleId>{5C22544A-7EE6-4342-B048-85BDC9FD1C3A}</a:tableStyleId>
              </a:tblPr>
              <a:tblGrid>
                <a:gridCol w="1757916">
                  <a:extLst>
                    <a:ext uri="{9D8B030D-6E8A-4147-A177-3AD203B41FA5}">
                      <a16:colId xmlns="" xmlns:a16="http://schemas.microsoft.com/office/drawing/2014/main" val="231372900"/>
                    </a:ext>
                  </a:extLst>
                </a:gridCol>
                <a:gridCol w="6878484">
                  <a:extLst>
                    <a:ext uri="{9D8B030D-6E8A-4147-A177-3AD203B41FA5}">
                      <a16:colId xmlns="" xmlns:a16="http://schemas.microsoft.com/office/drawing/2014/main" val="4237941355"/>
                    </a:ext>
                  </a:extLst>
                </a:gridCol>
                <a:gridCol w="1299600">
                  <a:extLst>
                    <a:ext uri="{9D8B030D-6E8A-4147-A177-3AD203B41FA5}">
                      <a16:colId xmlns="" xmlns:a16="http://schemas.microsoft.com/office/drawing/2014/main" val="960978602"/>
                    </a:ext>
                  </a:extLst>
                </a:gridCol>
                <a:gridCol w="781200">
                  <a:extLst>
                    <a:ext uri="{9D8B030D-6E8A-4147-A177-3AD203B41FA5}">
                      <a16:colId xmlns="" xmlns:a16="http://schemas.microsoft.com/office/drawing/2014/main" val="60180700"/>
                    </a:ext>
                  </a:extLst>
                </a:gridCol>
                <a:gridCol w="813600">
                  <a:extLst>
                    <a:ext uri="{9D8B030D-6E8A-4147-A177-3AD203B41FA5}">
                      <a16:colId xmlns="" xmlns:a16="http://schemas.microsoft.com/office/drawing/2014/main" val="2284500719"/>
                    </a:ext>
                  </a:extLst>
                </a:gridCol>
              </a:tblGrid>
              <a:tr h="588159">
                <a:tc>
                  <a:txBody>
                    <a:bodyPr/>
                    <a:lstStyle/>
                    <a:p>
                      <a:pPr algn="ctr">
                        <a:lnSpc>
                          <a:spcPct val="115000"/>
                        </a:lnSpc>
                        <a:spcAft>
                          <a:spcPts val="1000"/>
                        </a:spcAft>
                      </a:pPr>
                      <a:r>
                        <a:rPr lang="fr-FR" sz="1000" b="1" kern="1200">
                          <a:solidFill>
                            <a:schemeClr val="lt1"/>
                          </a:solidFill>
                          <a:effectLst/>
                          <a:latin typeface="+mj-lt"/>
                          <a:ea typeface="Calibri" panose="020F0502020204030204" pitchFamily="34" charset="0"/>
                          <a:cs typeface="Arial" panose="020B0604020202020204" pitchFamily="34" charset="0"/>
                        </a:rPr>
                        <a:t>ENJEU PRIORITAIRE</a:t>
                      </a:r>
                    </a:p>
                  </a:txBody>
                  <a:tcPr marL="16397" marR="16397" marT="0" marB="0" anchor="ctr">
                    <a:solidFill>
                      <a:schemeClr val="tx1"/>
                    </a:solidFill>
                  </a:tcPr>
                </a:tc>
                <a:tc>
                  <a:txBody>
                    <a:bodyPr/>
                    <a:lstStyle/>
                    <a:p>
                      <a:pPr algn="ctr">
                        <a:lnSpc>
                          <a:spcPct val="115000"/>
                        </a:lnSpc>
                        <a:spcAft>
                          <a:spcPts val="1000"/>
                        </a:spcAft>
                      </a:pPr>
                      <a:r>
                        <a:rPr lang="fr-FR" sz="1000" kern="1200">
                          <a:solidFill>
                            <a:schemeClr val="bg1"/>
                          </a:solidFill>
                          <a:effectLst/>
                          <a:latin typeface="+mj-lt"/>
                          <a:ea typeface="+mn-ea"/>
                          <a:cs typeface="+mn-cs"/>
                        </a:rPr>
                        <a:t>INDICATEURS</a:t>
                      </a:r>
                    </a:p>
                  </a:txBody>
                  <a:tcPr marL="16397" marR="16397" marT="0" marB="0" anchor="ctr">
                    <a:solidFill>
                      <a:srgbClr val="77909C"/>
                    </a:solidFill>
                  </a:tcPr>
                </a:tc>
                <a:tc>
                  <a:txBody>
                    <a:bodyPr/>
                    <a:lstStyle/>
                    <a:p>
                      <a:pPr algn="ctr">
                        <a:lnSpc>
                          <a:spcPct val="115000"/>
                        </a:lnSpc>
                        <a:spcAft>
                          <a:spcPts val="1000"/>
                        </a:spcAft>
                      </a:pPr>
                      <a:r>
                        <a:rPr lang="fr-FR" sz="1000" kern="1200">
                          <a:effectLst/>
                          <a:latin typeface="+mj-lt"/>
                        </a:rPr>
                        <a:t>OBJECTIF INTERMÉDIAIRE</a:t>
                      </a:r>
                      <a:endParaRPr lang="fr-FR" sz="1000">
                        <a:effectLst/>
                        <a:latin typeface="+mj-lt"/>
                        <a:ea typeface="Calibri" panose="020F0502020204030204" pitchFamily="34" charset="0"/>
                        <a:cs typeface="Arial" panose="020B0604020202020204" pitchFamily="34" charset="0"/>
                      </a:endParaRPr>
                    </a:p>
                  </a:txBody>
                  <a:tcPr marL="16397" marR="16397" marT="0" marB="0" anchor="ctr">
                    <a:solidFill>
                      <a:srgbClr val="A5B9C4"/>
                    </a:solidFill>
                  </a:tcPr>
                </a:tc>
                <a:tc>
                  <a:txBody>
                    <a:bodyPr/>
                    <a:lstStyle/>
                    <a:p>
                      <a:pPr algn="ctr"/>
                      <a:r>
                        <a:rPr lang="fr-FR" sz="1000" kern="1200">
                          <a:effectLst/>
                          <a:latin typeface="+mj-lt"/>
                        </a:rPr>
                        <a:t>OBJECTIF CIBLE</a:t>
                      </a:r>
                      <a:endParaRPr lang="fr-FR" sz="1000">
                        <a:effectLst/>
                        <a:latin typeface="+mj-lt"/>
                        <a:ea typeface="Times New Roman" panose="02020603050405020304" pitchFamily="18" charset="0"/>
                      </a:endParaRPr>
                    </a:p>
                  </a:txBody>
                  <a:tcPr marL="16397" marR="16397" marT="0" marB="0" anchor="ctr">
                    <a:solidFill>
                      <a:srgbClr val="A5B9C4"/>
                    </a:solidFill>
                  </a:tcPr>
                </a:tc>
                <a:tc>
                  <a:txBody>
                    <a:bodyPr/>
                    <a:lstStyle/>
                    <a:p>
                      <a:pPr algn="ctr">
                        <a:lnSpc>
                          <a:spcPct val="115000"/>
                        </a:lnSpc>
                        <a:spcAft>
                          <a:spcPts val="1000"/>
                        </a:spcAft>
                      </a:pPr>
                      <a:r>
                        <a:rPr lang="fr-FR" sz="1000" spc="-20">
                          <a:effectLst/>
                          <a:latin typeface="+mj-lt"/>
                        </a:rPr>
                        <a:t>NOMBRE DE POINTS</a:t>
                      </a:r>
                      <a:endParaRPr lang="fr-FR" sz="1000">
                        <a:effectLst/>
                        <a:latin typeface="+mj-lt"/>
                        <a:ea typeface="Calibri" panose="020F0502020204030204" pitchFamily="34" charset="0"/>
                        <a:cs typeface="Arial" panose="020B0604020202020204" pitchFamily="34" charset="0"/>
                      </a:endParaRPr>
                    </a:p>
                  </a:txBody>
                  <a:tcPr marL="16397" marR="16397" marT="0" marB="0" anchor="ctr">
                    <a:solidFill>
                      <a:srgbClr val="A5B9C4"/>
                    </a:solidFill>
                  </a:tcPr>
                </a:tc>
                <a:extLst>
                  <a:ext uri="{0D108BD9-81ED-4DB2-BD59-A6C34878D82A}">
                    <a16:rowId xmlns="" xmlns:a16="http://schemas.microsoft.com/office/drawing/2014/main" val="2533086811"/>
                  </a:ext>
                </a:extLst>
              </a:tr>
              <a:tr h="505179">
                <a:tc rowSpan="2">
                  <a:txBody>
                    <a:bodyPr/>
                    <a:lstStyle/>
                    <a:p>
                      <a:pPr algn="l">
                        <a:lnSpc>
                          <a:spcPct val="115000"/>
                        </a:lnSpc>
                        <a:spcAft>
                          <a:spcPts val="1000"/>
                        </a:spcAft>
                      </a:pPr>
                      <a:r>
                        <a:rPr lang="fr-FR" sz="1050" kern="1200">
                          <a:solidFill>
                            <a:schemeClr val="bg1"/>
                          </a:solidFill>
                          <a:effectLst/>
                          <a:latin typeface="+mj-lt"/>
                          <a:ea typeface="+mn-ea"/>
                          <a:cs typeface="+mn-cs"/>
                        </a:rPr>
                        <a:t>Cancer colorectal</a:t>
                      </a:r>
                    </a:p>
                  </a:txBody>
                  <a:tcPr marL="68580" marR="68580" marT="0"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ayant eu, au moins une fois tous les 6 mois, un acte d'imagerie la première année post chirurgicale pour CCR </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75%</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93%</a:t>
                      </a:r>
                    </a:p>
                  </a:txBody>
                  <a:tcPr marL="3266" marR="3266" marT="4355" marB="0" anchor="ctr">
                    <a:solidFill>
                      <a:srgbClr val="EBF2F8"/>
                    </a:solidFill>
                  </a:tcPr>
                </a:tc>
                <a:tc>
                  <a:txBody>
                    <a:bodyPr/>
                    <a:lstStyle/>
                    <a:p>
                      <a:pPr marL="0" indent="0" algn="ctr" fontAlgn="ctr">
                        <a:buFont typeface="+mj-lt"/>
                        <a:buNone/>
                      </a:pPr>
                      <a:r>
                        <a:rPr lang="fr-FR" sz="1050" kern="1200">
                          <a:solidFill>
                            <a:schemeClr val="dk1"/>
                          </a:solidFill>
                          <a:effectLst/>
                          <a:latin typeface="+mj-lt"/>
                          <a:ea typeface="+mn-ea"/>
                          <a:cs typeface="+mn-cs"/>
                        </a:rPr>
                        <a:t>70</a:t>
                      </a:r>
                    </a:p>
                  </a:txBody>
                  <a:tcPr marL="3266" marR="3266" marT="4355" marB="0" anchor="ctr">
                    <a:solidFill>
                      <a:srgbClr val="EBF2F8"/>
                    </a:solidFill>
                  </a:tcPr>
                </a:tc>
                <a:extLst>
                  <a:ext uri="{0D108BD9-81ED-4DB2-BD59-A6C34878D82A}">
                    <a16:rowId xmlns="" xmlns:a16="http://schemas.microsoft.com/office/drawing/2014/main" val="1389623504"/>
                  </a:ext>
                </a:extLst>
              </a:tr>
              <a:tr h="505179">
                <a:tc vMerge="1">
                  <a:txBody>
                    <a:bodyPr/>
                    <a:lstStyle/>
                    <a:p>
                      <a:pPr algn="just">
                        <a:lnSpc>
                          <a:spcPct val="115000"/>
                        </a:lnSpc>
                        <a:spcAft>
                          <a:spcPts val="1000"/>
                        </a:spcAft>
                      </a:pPr>
                      <a:endParaRPr lang="fr-FR" sz="1050" kern="1200">
                        <a:solidFill>
                          <a:schemeClr val="bg1"/>
                        </a:solidFill>
                        <a:effectLst/>
                        <a:latin typeface="+mj-lt"/>
                        <a:ea typeface="+mn-ea"/>
                        <a:cs typeface="+mn-cs"/>
                      </a:endParaRPr>
                    </a:p>
                  </a:txBody>
                  <a:tcPr marL="68580" marR="68580" marT="0"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ayant eu, au moins une fois tous les 3 mois, un dosage de l'ACE la première année post chirurgicale pour CCR </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18%</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44%</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70</a:t>
                      </a:r>
                    </a:p>
                  </a:txBody>
                  <a:tcPr marL="3266" marR="3266" marT="4355" marB="0" anchor="ctr">
                    <a:solidFill>
                      <a:srgbClr val="EBF2F8"/>
                    </a:solidFill>
                  </a:tcPr>
                </a:tc>
                <a:extLst>
                  <a:ext uri="{0D108BD9-81ED-4DB2-BD59-A6C34878D82A}">
                    <a16:rowId xmlns="" xmlns:a16="http://schemas.microsoft.com/office/drawing/2014/main" val="3097700477"/>
                  </a:ext>
                </a:extLst>
              </a:tr>
              <a:tr h="505179">
                <a:tc rowSpan="2">
                  <a:txBody>
                    <a:bodyPr/>
                    <a:lstStyle/>
                    <a:p>
                      <a:pPr algn="l">
                        <a:lnSpc>
                          <a:spcPct val="115000"/>
                        </a:lnSpc>
                        <a:spcAft>
                          <a:spcPts val="1000"/>
                        </a:spcAft>
                      </a:pPr>
                      <a:r>
                        <a:rPr lang="fr-FR" sz="1050" kern="1200">
                          <a:solidFill>
                            <a:schemeClr val="bg1"/>
                          </a:solidFill>
                          <a:effectLst/>
                          <a:latin typeface="+mj-lt"/>
                          <a:ea typeface="+mn-ea"/>
                          <a:cs typeface="+mn-cs"/>
                        </a:rPr>
                        <a:t>Maladie inflammatoire chronique</a:t>
                      </a:r>
                    </a:p>
                  </a:txBody>
                  <a:tcPr marL="68580" marR="68580" marT="0"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atteints de MICI, traités par 5-ASA au long cours, ayant bénéficié d'au moins un dosage par an de la protéinurie</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27%</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62%</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70</a:t>
                      </a:r>
                    </a:p>
                  </a:txBody>
                  <a:tcPr marL="3266" marR="3266" marT="4355" marB="0" anchor="ctr">
                    <a:solidFill>
                      <a:srgbClr val="EBF2F8"/>
                    </a:solidFill>
                  </a:tcPr>
                </a:tc>
                <a:extLst>
                  <a:ext uri="{0D108BD9-81ED-4DB2-BD59-A6C34878D82A}">
                    <a16:rowId xmlns="" xmlns:a16="http://schemas.microsoft.com/office/drawing/2014/main" val="1984522806"/>
                  </a:ext>
                </a:extLst>
              </a:tr>
              <a:tr h="505179">
                <a:tc vMerge="1">
                  <a:txBody>
                    <a:bodyPr/>
                    <a:lstStyle/>
                    <a:p>
                      <a:pPr algn="l">
                        <a:lnSpc>
                          <a:spcPct val="115000"/>
                        </a:lnSpc>
                        <a:spcAft>
                          <a:spcPts val="1000"/>
                        </a:spcAft>
                      </a:pPr>
                      <a:endParaRPr lang="fr-FR" sz="1050" kern="1200">
                        <a:solidFill>
                          <a:schemeClr val="bg1"/>
                        </a:solidFill>
                        <a:effectLst/>
                        <a:latin typeface="+mj-lt"/>
                        <a:ea typeface="+mn-ea"/>
                        <a:cs typeface="+mn-cs"/>
                      </a:endParaRPr>
                    </a:p>
                  </a:txBody>
                  <a:tcPr marL="68580" marR="68580" marT="0"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atteints de MICI, traités par Azathioprine au long cours, ayant bénéficié d'au moins 3 dosages par an de NFS et plaquettes</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60%</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84%</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70</a:t>
                      </a:r>
                    </a:p>
                  </a:txBody>
                  <a:tcPr marL="3266" marR="3266" marT="4355" marB="0" anchor="ctr">
                    <a:solidFill>
                      <a:srgbClr val="EBF2F8"/>
                    </a:solidFill>
                  </a:tcPr>
                </a:tc>
                <a:extLst>
                  <a:ext uri="{0D108BD9-81ED-4DB2-BD59-A6C34878D82A}">
                    <a16:rowId xmlns="" xmlns:a16="http://schemas.microsoft.com/office/drawing/2014/main" val="1102372912"/>
                  </a:ext>
                </a:extLst>
              </a:tr>
              <a:tr h="505179">
                <a:tc rowSpan="2">
                  <a:txBody>
                    <a:bodyPr/>
                    <a:lstStyle/>
                    <a:p>
                      <a:pPr algn="l">
                        <a:lnSpc>
                          <a:spcPct val="115000"/>
                        </a:lnSpc>
                        <a:spcAft>
                          <a:spcPts val="1000"/>
                        </a:spcAft>
                      </a:pPr>
                      <a:r>
                        <a:rPr lang="fr-FR" sz="1050" kern="1200">
                          <a:solidFill>
                            <a:schemeClr val="bg1"/>
                          </a:solidFill>
                          <a:effectLst/>
                          <a:latin typeface="+mj-lt"/>
                          <a:ea typeface="+mn-ea"/>
                          <a:cs typeface="+mn-cs"/>
                        </a:rPr>
                        <a:t>Coloscopie</a:t>
                      </a:r>
                    </a:p>
                  </a:txBody>
                  <a:tcPr marL="68580" marR="68580" marT="0"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ayant eu une coloscopie totale avec polypectomie ou mucosectomie réalisée en année N/N-1/N-2 parmi les patients ayant eu une coloscopie (partielle ou totale, avec ou sans geste thérapeutique) en année N</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4%</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2%</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70</a:t>
                      </a:r>
                    </a:p>
                  </a:txBody>
                  <a:tcPr marL="3266" marR="3266" marT="4355" marB="0" anchor="ctr">
                    <a:solidFill>
                      <a:srgbClr val="EBF2F8"/>
                    </a:solidFill>
                  </a:tcPr>
                </a:tc>
                <a:extLst>
                  <a:ext uri="{0D108BD9-81ED-4DB2-BD59-A6C34878D82A}">
                    <a16:rowId xmlns="" xmlns:a16="http://schemas.microsoft.com/office/drawing/2014/main" val="1746750389"/>
                  </a:ext>
                </a:extLst>
              </a:tr>
              <a:tr h="505179">
                <a:tc vMerge="1">
                  <a:txBody>
                    <a:bodyPr/>
                    <a:lstStyle/>
                    <a:p>
                      <a:pPr algn="l">
                        <a:lnSpc>
                          <a:spcPct val="115000"/>
                        </a:lnSpc>
                        <a:spcAft>
                          <a:spcPts val="1000"/>
                        </a:spcAft>
                      </a:pPr>
                      <a:endParaRPr lang="fr-FR" sz="1050" kern="1200">
                        <a:solidFill>
                          <a:schemeClr val="bg1"/>
                        </a:solidFill>
                        <a:effectLst/>
                        <a:latin typeface="+mj-lt"/>
                        <a:ea typeface="+mn-ea"/>
                        <a:cs typeface="+mn-cs"/>
                      </a:endParaRPr>
                    </a:p>
                  </a:txBody>
                  <a:tcPr marL="68580" marR="68580" marT="0"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avec détection d'un adénome parmi les patients ayant eu une coloscopie totale pour un test de recherche de sang positif</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80%</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95%</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35</a:t>
                      </a:r>
                    </a:p>
                  </a:txBody>
                  <a:tcPr marL="3266" marR="3266" marT="4355" marB="0" anchor="ctr">
                    <a:solidFill>
                      <a:srgbClr val="EBF2F8"/>
                    </a:solidFill>
                  </a:tcPr>
                </a:tc>
                <a:extLst>
                  <a:ext uri="{0D108BD9-81ED-4DB2-BD59-A6C34878D82A}">
                    <a16:rowId xmlns="" xmlns:a16="http://schemas.microsoft.com/office/drawing/2014/main" val="1951031633"/>
                  </a:ext>
                </a:extLst>
              </a:tr>
              <a:tr h="505179">
                <a:tc>
                  <a:txBody>
                    <a:bodyPr/>
                    <a:lstStyle/>
                    <a:p>
                      <a:pPr algn="l">
                        <a:lnSpc>
                          <a:spcPct val="115000"/>
                        </a:lnSpc>
                        <a:spcAft>
                          <a:spcPts val="1000"/>
                        </a:spcAft>
                      </a:pPr>
                      <a:r>
                        <a:rPr lang="fr-FR" sz="1050" kern="1200" err="1">
                          <a:solidFill>
                            <a:schemeClr val="bg1"/>
                          </a:solidFill>
                          <a:effectLst/>
                          <a:latin typeface="+mj-lt"/>
                          <a:ea typeface="+mn-ea"/>
                          <a:cs typeface="+mn-cs"/>
                        </a:rPr>
                        <a:t>Helicabacter</a:t>
                      </a:r>
                      <a:r>
                        <a:rPr lang="fr-FR" sz="1050" kern="1200">
                          <a:solidFill>
                            <a:schemeClr val="bg1"/>
                          </a:solidFill>
                          <a:effectLst/>
                          <a:latin typeface="+mj-lt"/>
                          <a:ea typeface="+mn-ea"/>
                          <a:cs typeface="+mn-cs"/>
                        </a:rPr>
                        <a:t> Pylori</a:t>
                      </a:r>
                    </a:p>
                  </a:txBody>
                  <a:tcPr marL="68580" marR="68580" marT="0"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avec contrôle par TRU parmi les patients traités pour éradication d'HP</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58%</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78%</a:t>
                      </a:r>
                    </a:p>
                  </a:txBody>
                  <a:tcPr marL="3266" marR="3266" marT="4355" marB="0" anchor="ctr">
                    <a:solidFill>
                      <a:srgbClr val="EBF2F8"/>
                    </a:solidFill>
                  </a:tcPr>
                </a:tc>
                <a:tc>
                  <a:txBody>
                    <a:bodyPr/>
                    <a:lstStyle/>
                    <a:p>
                      <a:pPr algn="ctr" fontAlgn="ctr"/>
                      <a:r>
                        <a:rPr lang="fr-FR" sz="1050" kern="1200">
                          <a:solidFill>
                            <a:schemeClr val="dk1"/>
                          </a:solidFill>
                          <a:effectLst/>
                          <a:latin typeface="+mj-lt"/>
                          <a:ea typeface="+mn-ea"/>
                          <a:cs typeface="+mn-cs"/>
                        </a:rPr>
                        <a:t>70</a:t>
                      </a:r>
                    </a:p>
                  </a:txBody>
                  <a:tcPr marL="3266" marR="3266" marT="4355" marB="0" anchor="ctr">
                    <a:solidFill>
                      <a:srgbClr val="EBF2F8"/>
                    </a:solidFill>
                  </a:tcPr>
                </a:tc>
                <a:extLst>
                  <a:ext uri="{0D108BD9-81ED-4DB2-BD59-A6C34878D82A}">
                    <a16:rowId xmlns="" xmlns:a16="http://schemas.microsoft.com/office/drawing/2014/main" val="4115085091"/>
                  </a:ext>
                </a:extLst>
              </a:tr>
              <a:tr h="505179">
                <a:tc>
                  <a:txBody>
                    <a:bodyPr/>
                    <a:lstStyle/>
                    <a:p>
                      <a:pPr algn="just">
                        <a:lnSpc>
                          <a:spcPct val="115000"/>
                        </a:lnSpc>
                        <a:spcAft>
                          <a:spcPts val="1000"/>
                        </a:spcAft>
                      </a:pPr>
                      <a:r>
                        <a:rPr lang="fr-FR" sz="1050" kern="1200">
                          <a:solidFill>
                            <a:schemeClr val="bg1"/>
                          </a:solidFill>
                          <a:effectLst/>
                          <a:latin typeface="+mj-lt"/>
                          <a:ea typeface="+mn-ea"/>
                          <a:cs typeface="+mn-cs"/>
                        </a:rPr>
                        <a:t>TOTAL POINTS</a:t>
                      </a:r>
                    </a:p>
                  </a:txBody>
                  <a:tcPr marL="68580" marR="68580" marT="0" marB="0" anchor="ctr">
                    <a:solidFill>
                      <a:schemeClr val="tx1"/>
                    </a:solidFill>
                  </a:tcPr>
                </a:tc>
                <a:tc>
                  <a:txBody>
                    <a:bodyPr/>
                    <a:lstStyle/>
                    <a:p>
                      <a:pPr algn="just">
                        <a:lnSpc>
                          <a:spcPct val="115000"/>
                        </a:lnSpc>
                        <a:spcAft>
                          <a:spcPts val="1000"/>
                        </a:spcAft>
                      </a:pPr>
                      <a:endParaRPr lang="fr-FR" sz="1050" kern="1200">
                        <a:solidFill>
                          <a:schemeClr val="dk1"/>
                        </a:solidFill>
                        <a:effectLst/>
                        <a:latin typeface="+mj-lt"/>
                        <a:ea typeface="+mn-ea"/>
                        <a:cs typeface="+mn-cs"/>
                      </a:endParaRPr>
                    </a:p>
                  </a:txBody>
                  <a:tcPr marL="68580" marR="68580" marT="0" marB="0" anchor="ctr">
                    <a:solidFill>
                      <a:schemeClr val="tx1"/>
                    </a:solidFill>
                  </a:tcPr>
                </a:tc>
                <a:tc>
                  <a:txBody>
                    <a:bodyPr/>
                    <a:lstStyle/>
                    <a:p>
                      <a:pPr algn="just">
                        <a:lnSpc>
                          <a:spcPct val="115000"/>
                        </a:lnSpc>
                        <a:spcAft>
                          <a:spcPts val="1000"/>
                        </a:spcAft>
                      </a:pPr>
                      <a:endParaRPr lang="fr-FR"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algn="ctr" defTabSz="914400" rtl="0" eaLnBrk="1" latinLnBrk="0" hangingPunct="1">
                        <a:lnSpc>
                          <a:spcPct val="115000"/>
                        </a:lnSpc>
                        <a:spcAft>
                          <a:spcPts val="1000"/>
                        </a:spcAft>
                      </a:pPr>
                      <a:endParaRPr lang="fr-FR" sz="1050" b="1" kern="1200">
                        <a:solidFill>
                          <a:schemeClr val="bg1"/>
                        </a:solidFill>
                        <a:effectLst/>
                        <a:latin typeface="+mj-lt"/>
                        <a:ea typeface="+mn-ea"/>
                        <a:cs typeface="+mn-cs"/>
                      </a:endParaRPr>
                    </a:p>
                  </a:txBody>
                  <a:tcPr marL="68580" marR="68580" marT="0" marB="0" anchor="ctr">
                    <a:solidFill>
                      <a:schemeClr val="tx1"/>
                    </a:solidFill>
                  </a:tcPr>
                </a:tc>
                <a:tc>
                  <a:txBody>
                    <a:bodyPr/>
                    <a:lstStyle/>
                    <a:p>
                      <a:pPr marL="0" algn="ctr" defTabSz="914400" rtl="0" eaLnBrk="1" latinLnBrk="0" hangingPunct="1">
                        <a:lnSpc>
                          <a:spcPct val="115000"/>
                        </a:lnSpc>
                        <a:spcAft>
                          <a:spcPts val="1000"/>
                        </a:spcAft>
                      </a:pPr>
                      <a:r>
                        <a:rPr lang="fr-FR" sz="1050" b="1" kern="1200">
                          <a:solidFill>
                            <a:schemeClr val="bg1"/>
                          </a:solidFill>
                          <a:effectLst/>
                          <a:latin typeface="+mj-lt"/>
                          <a:ea typeface="+mn-ea"/>
                          <a:cs typeface="+mn-cs"/>
                        </a:rPr>
                        <a:t>455</a:t>
                      </a:r>
                    </a:p>
                  </a:txBody>
                  <a:tcPr marL="68580" marR="68580" marT="0" marB="0" anchor="ctr">
                    <a:solidFill>
                      <a:schemeClr val="tx1"/>
                    </a:solidFill>
                  </a:tcPr>
                </a:tc>
                <a:extLst>
                  <a:ext uri="{0D108BD9-81ED-4DB2-BD59-A6C34878D82A}">
                    <a16:rowId xmlns="" xmlns:a16="http://schemas.microsoft.com/office/drawing/2014/main" val="917238855"/>
                  </a:ext>
                </a:extLst>
              </a:tr>
            </a:tbl>
          </a:graphicData>
        </a:graphic>
      </p:graphicFrame>
      <p:sp>
        <p:nvSpPr>
          <p:cNvPr id="5" name="Rectangle 4">
            <a:extLst>
              <a:ext uri="{FF2B5EF4-FFF2-40B4-BE49-F238E27FC236}">
                <a16:creationId xmlns="" xmlns:a16="http://schemas.microsoft.com/office/drawing/2014/main" id="{6B76D100-1007-5137-AA22-0E27699A6889}"/>
              </a:ext>
            </a:extLst>
          </p:cNvPr>
          <p:cNvSpPr/>
          <p:nvPr/>
        </p:nvSpPr>
        <p:spPr>
          <a:xfrm>
            <a:off x="8782492" y="55111"/>
            <a:ext cx="2296633" cy="314504"/>
          </a:xfrm>
          <a:prstGeom prst="rect">
            <a:avLst/>
          </a:prstGeom>
          <a:solidFill>
            <a:srgbClr val="C74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prstClr val="white"/>
                </a:solidFill>
              </a:rPr>
              <a:t>Indicateur ajouté </a:t>
            </a:r>
          </a:p>
        </p:txBody>
      </p:sp>
      <p:sp>
        <p:nvSpPr>
          <p:cNvPr id="6" name="Rectangle 5">
            <a:extLst>
              <a:ext uri="{FF2B5EF4-FFF2-40B4-BE49-F238E27FC236}">
                <a16:creationId xmlns="" xmlns:a16="http://schemas.microsoft.com/office/drawing/2014/main" id="{325ED6FB-D025-17F3-C890-BFA2D96F9316}"/>
              </a:ext>
            </a:extLst>
          </p:cNvPr>
          <p:cNvSpPr/>
          <p:nvPr/>
        </p:nvSpPr>
        <p:spPr>
          <a:xfrm>
            <a:off x="6485859" y="58475"/>
            <a:ext cx="2296633" cy="314504"/>
          </a:xfrm>
          <a:prstGeom prst="rect">
            <a:avLst/>
          </a:prstGeom>
          <a:solidFill>
            <a:srgbClr val="0C419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prstClr val="white"/>
                </a:solidFill>
              </a:rPr>
              <a:t>Indicateur conservé ou modifié </a:t>
            </a:r>
          </a:p>
        </p:txBody>
      </p:sp>
      <p:sp>
        <p:nvSpPr>
          <p:cNvPr id="8" name="Parallelogram 7">
            <a:extLst>
              <a:ext uri="{FF2B5EF4-FFF2-40B4-BE49-F238E27FC236}">
                <a16:creationId xmlns="" xmlns:a16="http://schemas.microsoft.com/office/drawing/2014/main" id="{A18988AF-659A-29B4-FD07-E0F7D528B84F}"/>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Forfait de santé publique</a:t>
            </a:r>
          </a:p>
        </p:txBody>
      </p:sp>
    </p:spTree>
    <p:extLst>
      <p:ext uri="{BB962C8B-B14F-4D97-AF65-F5344CB8AC3E}">
        <p14:creationId xmlns:p14="http://schemas.microsoft.com/office/powerpoint/2010/main" val="3078865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25</a:t>
            </a:fld>
            <a:endParaRPr lang="fr-FR" sz="1200">
              <a:solidFill>
                <a:srgbClr val="0C419A"/>
              </a:solidFill>
            </a:endParaRPr>
          </a:p>
        </p:txBody>
      </p:sp>
      <p:grpSp>
        <p:nvGrpSpPr>
          <p:cNvPr id="17" name="Group 16">
            <a:extLst>
              <a:ext uri="{FF2B5EF4-FFF2-40B4-BE49-F238E27FC236}">
                <a16:creationId xmlns="" xmlns:a16="http://schemas.microsoft.com/office/drawing/2014/main" id="{E2AF1C1A-A07C-F52A-7EE5-3B95C35A7F23}"/>
              </a:ext>
            </a:extLst>
          </p:cNvPr>
          <p:cNvGrpSpPr/>
          <p:nvPr/>
        </p:nvGrpSpPr>
        <p:grpSpPr>
          <a:xfrm>
            <a:off x="533948" y="374495"/>
            <a:ext cx="11124103" cy="584775"/>
            <a:chOff x="533948" y="4268838"/>
            <a:chExt cx="11124103" cy="584775"/>
          </a:xfrm>
        </p:grpSpPr>
        <p:cxnSp>
          <p:nvCxnSpPr>
            <p:cNvPr id="18" name="Straight Connector 17">
              <a:extLst>
                <a:ext uri="{FF2B5EF4-FFF2-40B4-BE49-F238E27FC236}">
                  <a16:creationId xmlns="" xmlns:a16="http://schemas.microsoft.com/office/drawing/2014/main" id="{484000D2-AF54-BFDA-34BF-2A4EF8E2D3A9}"/>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95C5454D-C8B2-30D6-CCBD-2C30C4759E0B}"/>
                </a:ext>
              </a:extLst>
            </p:cNvPr>
            <p:cNvSpPr txBox="1"/>
            <p:nvPr/>
          </p:nvSpPr>
          <p:spPr>
            <a:xfrm>
              <a:off x="2945815" y="4268838"/>
              <a:ext cx="6373395" cy="584775"/>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rPr>
                <a:t>Indicateurs de pratique clinique des médecins spécialistes en endocrinologie, diabétologie et nutrition</a:t>
              </a:r>
            </a:p>
          </p:txBody>
        </p:sp>
      </p:grpSp>
      <p:graphicFrame>
        <p:nvGraphicFramePr>
          <p:cNvPr id="2" name="Tableau 1">
            <a:extLst>
              <a:ext uri="{FF2B5EF4-FFF2-40B4-BE49-F238E27FC236}">
                <a16:creationId xmlns="" xmlns:a16="http://schemas.microsoft.com/office/drawing/2014/main" id="{A4A7A812-5CE8-0C94-D78B-830FD94A34DF}"/>
              </a:ext>
            </a:extLst>
          </p:cNvPr>
          <p:cNvGraphicFramePr>
            <a:graphicFrameLocks noGrp="1"/>
          </p:cNvGraphicFramePr>
          <p:nvPr>
            <p:extLst>
              <p:ext uri="{D42A27DB-BD31-4B8C-83A1-F6EECF244321}">
                <p14:modId xmlns:p14="http://schemas.microsoft.com/office/powerpoint/2010/main" val="2703334924"/>
              </p:ext>
            </p:extLst>
          </p:nvPr>
        </p:nvGraphicFramePr>
        <p:xfrm>
          <a:off x="275421" y="1105265"/>
          <a:ext cx="11616882" cy="4115510"/>
        </p:xfrm>
        <a:graphic>
          <a:graphicData uri="http://schemas.openxmlformats.org/drawingml/2006/table">
            <a:tbl>
              <a:tblPr firstRow="1" firstCol="1" bandRow="1">
                <a:tableStyleId>{5C22544A-7EE6-4342-B048-85BDC9FD1C3A}</a:tableStyleId>
              </a:tblPr>
              <a:tblGrid>
                <a:gridCol w="1342482">
                  <a:extLst>
                    <a:ext uri="{9D8B030D-6E8A-4147-A177-3AD203B41FA5}">
                      <a16:colId xmlns="" xmlns:a16="http://schemas.microsoft.com/office/drawing/2014/main" val="231372900"/>
                    </a:ext>
                  </a:extLst>
                </a:gridCol>
                <a:gridCol w="7380000">
                  <a:extLst>
                    <a:ext uri="{9D8B030D-6E8A-4147-A177-3AD203B41FA5}">
                      <a16:colId xmlns="" xmlns:a16="http://schemas.microsoft.com/office/drawing/2014/main" val="4237941355"/>
                    </a:ext>
                  </a:extLst>
                </a:gridCol>
                <a:gridCol w="1299600">
                  <a:extLst>
                    <a:ext uri="{9D8B030D-6E8A-4147-A177-3AD203B41FA5}">
                      <a16:colId xmlns="" xmlns:a16="http://schemas.microsoft.com/office/drawing/2014/main" val="960978602"/>
                    </a:ext>
                  </a:extLst>
                </a:gridCol>
                <a:gridCol w="781200">
                  <a:extLst>
                    <a:ext uri="{9D8B030D-6E8A-4147-A177-3AD203B41FA5}">
                      <a16:colId xmlns="" xmlns:a16="http://schemas.microsoft.com/office/drawing/2014/main" val="60180700"/>
                    </a:ext>
                  </a:extLst>
                </a:gridCol>
                <a:gridCol w="813600">
                  <a:extLst>
                    <a:ext uri="{9D8B030D-6E8A-4147-A177-3AD203B41FA5}">
                      <a16:colId xmlns="" xmlns:a16="http://schemas.microsoft.com/office/drawing/2014/main" val="2284500719"/>
                    </a:ext>
                  </a:extLst>
                </a:gridCol>
              </a:tblGrid>
              <a:tr h="543745">
                <a:tc>
                  <a:txBody>
                    <a:bodyPr/>
                    <a:lstStyle/>
                    <a:p>
                      <a:pPr algn="ctr">
                        <a:lnSpc>
                          <a:spcPct val="115000"/>
                        </a:lnSpc>
                        <a:spcAft>
                          <a:spcPts val="1000"/>
                        </a:spcAft>
                      </a:pPr>
                      <a:r>
                        <a:rPr lang="fr-FR" sz="1000" b="1" kern="1200">
                          <a:solidFill>
                            <a:schemeClr val="lt1"/>
                          </a:solidFill>
                          <a:effectLst/>
                          <a:latin typeface="+mj-lt"/>
                          <a:ea typeface="Calibri" panose="020F0502020204030204" pitchFamily="34" charset="0"/>
                          <a:cs typeface="Arial" panose="020B0604020202020204" pitchFamily="34" charset="0"/>
                        </a:rPr>
                        <a:t>ENJEU PRIORITAIRE</a:t>
                      </a:r>
                    </a:p>
                  </a:txBody>
                  <a:tcPr marL="16397" marR="16397" marT="0" marB="0" anchor="ctr">
                    <a:solidFill>
                      <a:schemeClr val="tx1"/>
                    </a:solidFill>
                  </a:tcPr>
                </a:tc>
                <a:tc>
                  <a:txBody>
                    <a:bodyPr/>
                    <a:lstStyle/>
                    <a:p>
                      <a:pPr algn="ctr">
                        <a:lnSpc>
                          <a:spcPct val="115000"/>
                        </a:lnSpc>
                        <a:spcAft>
                          <a:spcPts val="1000"/>
                        </a:spcAft>
                      </a:pPr>
                      <a:r>
                        <a:rPr lang="fr-FR" sz="1000" kern="1200">
                          <a:solidFill>
                            <a:schemeClr val="bg1"/>
                          </a:solidFill>
                          <a:effectLst/>
                          <a:latin typeface="+mj-lt"/>
                          <a:ea typeface="+mn-ea"/>
                          <a:cs typeface="+mn-cs"/>
                        </a:rPr>
                        <a:t>INDICATEURS</a:t>
                      </a:r>
                    </a:p>
                  </a:txBody>
                  <a:tcPr marL="16397" marR="16397" marT="0" marB="0" anchor="ctr">
                    <a:solidFill>
                      <a:srgbClr val="77909C"/>
                    </a:solidFill>
                  </a:tcPr>
                </a:tc>
                <a:tc>
                  <a:txBody>
                    <a:bodyPr/>
                    <a:lstStyle/>
                    <a:p>
                      <a:pPr algn="ctr">
                        <a:lnSpc>
                          <a:spcPct val="115000"/>
                        </a:lnSpc>
                        <a:spcAft>
                          <a:spcPts val="1000"/>
                        </a:spcAft>
                      </a:pPr>
                      <a:r>
                        <a:rPr lang="fr-FR" sz="1000" kern="1200">
                          <a:effectLst/>
                          <a:latin typeface="+mj-lt"/>
                        </a:rPr>
                        <a:t>OBJECTIF INTERMÉDIAIRE</a:t>
                      </a:r>
                      <a:endParaRPr lang="fr-FR" sz="1000">
                        <a:effectLst/>
                        <a:latin typeface="+mj-lt"/>
                        <a:ea typeface="Calibri" panose="020F0502020204030204" pitchFamily="34" charset="0"/>
                        <a:cs typeface="Arial" panose="020B0604020202020204" pitchFamily="34" charset="0"/>
                      </a:endParaRPr>
                    </a:p>
                  </a:txBody>
                  <a:tcPr marL="16397" marR="16397" marT="0" marB="0" anchor="ctr">
                    <a:solidFill>
                      <a:srgbClr val="A5B9C4"/>
                    </a:solidFill>
                  </a:tcPr>
                </a:tc>
                <a:tc>
                  <a:txBody>
                    <a:bodyPr/>
                    <a:lstStyle/>
                    <a:p>
                      <a:pPr algn="ctr"/>
                      <a:r>
                        <a:rPr lang="fr-FR" sz="1000" kern="1200">
                          <a:effectLst/>
                          <a:latin typeface="+mj-lt"/>
                        </a:rPr>
                        <a:t>OBJECTIF CIBLE</a:t>
                      </a:r>
                      <a:endParaRPr lang="fr-FR" sz="1000">
                        <a:effectLst/>
                        <a:latin typeface="+mj-lt"/>
                        <a:ea typeface="Times New Roman" panose="02020603050405020304" pitchFamily="18" charset="0"/>
                      </a:endParaRPr>
                    </a:p>
                  </a:txBody>
                  <a:tcPr marL="16397" marR="16397" marT="0" marB="0" anchor="ctr">
                    <a:solidFill>
                      <a:srgbClr val="A5B9C4"/>
                    </a:solidFill>
                  </a:tcPr>
                </a:tc>
                <a:tc>
                  <a:txBody>
                    <a:bodyPr/>
                    <a:lstStyle/>
                    <a:p>
                      <a:pPr algn="ctr">
                        <a:lnSpc>
                          <a:spcPct val="115000"/>
                        </a:lnSpc>
                        <a:spcAft>
                          <a:spcPts val="1000"/>
                        </a:spcAft>
                      </a:pPr>
                      <a:r>
                        <a:rPr lang="fr-FR" sz="1000" spc="-20">
                          <a:effectLst/>
                          <a:latin typeface="+mj-lt"/>
                        </a:rPr>
                        <a:t>NOMBRE DE POINTS</a:t>
                      </a:r>
                      <a:endParaRPr lang="fr-FR" sz="1000">
                        <a:effectLst/>
                        <a:latin typeface="+mj-lt"/>
                        <a:ea typeface="Calibri" panose="020F0502020204030204" pitchFamily="34" charset="0"/>
                        <a:cs typeface="Arial" panose="020B0604020202020204" pitchFamily="34" charset="0"/>
                      </a:endParaRPr>
                    </a:p>
                  </a:txBody>
                  <a:tcPr marL="16397" marR="16397" marT="0" marB="0" anchor="ctr">
                    <a:solidFill>
                      <a:srgbClr val="A5B9C4"/>
                    </a:solidFill>
                  </a:tcPr>
                </a:tc>
                <a:extLst>
                  <a:ext uri="{0D108BD9-81ED-4DB2-BD59-A6C34878D82A}">
                    <a16:rowId xmlns="" xmlns:a16="http://schemas.microsoft.com/office/drawing/2014/main" val="2533086811"/>
                  </a:ext>
                </a:extLst>
              </a:tr>
              <a:tr h="621035">
                <a:tc rowSpan="3">
                  <a:txBody>
                    <a:bodyPr/>
                    <a:lstStyle/>
                    <a:p>
                      <a:pPr algn="l">
                        <a:lnSpc>
                          <a:spcPct val="115000"/>
                        </a:lnSpc>
                        <a:spcAft>
                          <a:spcPts val="1000"/>
                        </a:spcAft>
                      </a:pPr>
                      <a:r>
                        <a:rPr lang="fr-FR" sz="1050" kern="1200">
                          <a:solidFill>
                            <a:schemeClr val="bg1"/>
                          </a:solidFill>
                          <a:effectLst/>
                          <a:latin typeface="+mj-lt"/>
                          <a:ea typeface="+mn-ea"/>
                          <a:cs typeface="+mn-cs"/>
                        </a:rPr>
                        <a:t>Diabète</a:t>
                      </a:r>
                    </a:p>
                  </a:txBody>
                  <a:tcPr marL="68580" marR="68580" marT="0"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diabétiques de moins de 70 ans traités par insuline seule qui sont traités selon un schéma de « basal bolus » </a:t>
                      </a:r>
                    </a:p>
                  </a:txBody>
                  <a:tcPr marL="7144" marR="7144" marT="9525" marB="0" anchor="ctr">
                    <a:solidFill>
                      <a:srgbClr val="EBF2F8"/>
                    </a:solidFill>
                  </a:tcPr>
                </a:tc>
                <a:tc>
                  <a:txBody>
                    <a:bodyPr/>
                    <a:lstStyle/>
                    <a:p>
                      <a:pPr algn="ctr" fontAlgn="ctr"/>
                      <a:r>
                        <a:rPr lang="fr-FR" sz="1050" kern="1200">
                          <a:solidFill>
                            <a:schemeClr val="dk1"/>
                          </a:solidFill>
                          <a:effectLst/>
                          <a:latin typeface="+mj-lt"/>
                          <a:ea typeface="+mn-ea"/>
                          <a:cs typeface="+mn-cs"/>
                        </a:rPr>
                        <a:t>83%</a:t>
                      </a:r>
                    </a:p>
                  </a:txBody>
                  <a:tcPr marL="7144" marR="7144" marT="9525" marB="0" anchor="ctr">
                    <a:solidFill>
                      <a:srgbClr val="EBF2F8"/>
                    </a:solidFill>
                  </a:tcPr>
                </a:tc>
                <a:tc>
                  <a:txBody>
                    <a:bodyPr/>
                    <a:lstStyle/>
                    <a:p>
                      <a:pPr algn="ctr" fontAlgn="ctr"/>
                      <a:r>
                        <a:rPr lang="fr-FR" sz="1050" kern="1200">
                          <a:solidFill>
                            <a:schemeClr val="dk1"/>
                          </a:solidFill>
                          <a:effectLst/>
                          <a:latin typeface="+mj-lt"/>
                          <a:ea typeface="+mn-ea"/>
                          <a:cs typeface="+mn-cs"/>
                        </a:rPr>
                        <a:t>91%</a:t>
                      </a:r>
                    </a:p>
                  </a:txBody>
                  <a:tcPr marL="7144" marR="7144" marT="9525" marB="0" anchor="ctr">
                    <a:solidFill>
                      <a:srgbClr val="EBF2F8"/>
                    </a:solidFill>
                  </a:tcPr>
                </a:tc>
                <a:tc>
                  <a:txBody>
                    <a:bodyPr/>
                    <a:lstStyle/>
                    <a:p>
                      <a:pPr algn="ctr" fontAlgn="ctr"/>
                      <a:r>
                        <a:rPr lang="fr-FR" sz="1050" kern="1200">
                          <a:solidFill>
                            <a:schemeClr val="dk1"/>
                          </a:solidFill>
                          <a:effectLst/>
                          <a:latin typeface="+mj-lt"/>
                          <a:ea typeface="+mn-ea"/>
                          <a:cs typeface="+mn-cs"/>
                        </a:rPr>
                        <a:t>100</a:t>
                      </a:r>
                    </a:p>
                  </a:txBody>
                  <a:tcPr marL="7144" marR="7144" marT="9525" marB="0" anchor="ctr">
                    <a:solidFill>
                      <a:srgbClr val="EBF2F8"/>
                    </a:solidFill>
                  </a:tcPr>
                </a:tc>
                <a:extLst>
                  <a:ext uri="{0D108BD9-81ED-4DB2-BD59-A6C34878D82A}">
                    <a16:rowId xmlns="" xmlns:a16="http://schemas.microsoft.com/office/drawing/2014/main" val="1389623504"/>
                  </a:ext>
                </a:extLst>
              </a:tr>
              <a:tr h="621035">
                <a:tc vMerge="1">
                  <a:txBody>
                    <a:bodyPr/>
                    <a:lstStyle/>
                    <a:p>
                      <a:pPr algn="just">
                        <a:lnSpc>
                          <a:spcPct val="115000"/>
                        </a:lnSpc>
                        <a:spcAft>
                          <a:spcPts val="1000"/>
                        </a:spcAft>
                      </a:pPr>
                      <a:endParaRPr lang="fr-FR" sz="1050" kern="1200">
                        <a:solidFill>
                          <a:schemeClr val="bg1"/>
                        </a:solidFill>
                        <a:effectLst/>
                        <a:latin typeface="+mj-lt"/>
                        <a:ea typeface="+mn-ea"/>
                        <a:cs typeface="+mn-cs"/>
                      </a:endParaRPr>
                    </a:p>
                  </a:txBody>
                  <a:tcPr marL="68580" marR="68580" marT="0"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diabétiques pris en charge pour le dépistage des complications du diabète et/ou intensification des traitements avec compte-rendu annuel pour le médecin traitant précisant la gradation des risques (cardio-vasculaire, podologique et néphrologique), les objectifs thérapeutiques et la programmation du suivi des complications. (déclaratif)</a:t>
                      </a:r>
                    </a:p>
                  </a:txBody>
                  <a:tcPr marL="7144" marR="7144" marT="9525" marB="0" anchor="ctr">
                    <a:solidFill>
                      <a:srgbClr val="EBF2F8"/>
                    </a:solidFill>
                  </a:tcPr>
                </a:tc>
                <a:tc>
                  <a:txBody>
                    <a:bodyPr/>
                    <a:lstStyle/>
                    <a:p>
                      <a:pPr algn="ctr" fontAlgn="ctr"/>
                      <a:r>
                        <a:rPr lang="fr-FR" sz="1050" kern="1200">
                          <a:solidFill>
                            <a:schemeClr val="dk1"/>
                          </a:solidFill>
                          <a:effectLst/>
                          <a:latin typeface="+mj-lt"/>
                          <a:ea typeface="+mn-ea"/>
                          <a:cs typeface="+mn-cs"/>
                        </a:rPr>
                        <a:t>80%</a:t>
                      </a:r>
                    </a:p>
                  </a:txBody>
                  <a:tcPr marL="7144" marR="7144" marT="9525" marB="0" anchor="ctr">
                    <a:solidFill>
                      <a:srgbClr val="EBF2F8"/>
                    </a:solidFill>
                  </a:tcPr>
                </a:tc>
                <a:tc>
                  <a:txBody>
                    <a:bodyPr/>
                    <a:lstStyle/>
                    <a:p>
                      <a:pPr algn="ctr" fontAlgn="ctr"/>
                      <a:r>
                        <a:rPr lang="fr-FR" sz="1050" kern="1200">
                          <a:solidFill>
                            <a:schemeClr val="dk1"/>
                          </a:solidFill>
                          <a:effectLst/>
                          <a:latin typeface="+mj-lt"/>
                          <a:ea typeface="+mn-ea"/>
                          <a:cs typeface="+mn-cs"/>
                        </a:rPr>
                        <a:t>95%</a:t>
                      </a:r>
                    </a:p>
                  </a:txBody>
                  <a:tcPr marL="7144" marR="7144" marT="9525" marB="0" anchor="ctr">
                    <a:solidFill>
                      <a:srgbClr val="EBF2F8"/>
                    </a:solidFill>
                  </a:tcPr>
                </a:tc>
                <a:tc>
                  <a:txBody>
                    <a:bodyPr/>
                    <a:lstStyle/>
                    <a:p>
                      <a:pPr algn="ctr" fontAlgn="ctr"/>
                      <a:r>
                        <a:rPr lang="fr-FR" sz="1050" kern="1200">
                          <a:solidFill>
                            <a:schemeClr val="dk1"/>
                          </a:solidFill>
                          <a:effectLst/>
                          <a:latin typeface="+mj-lt"/>
                          <a:ea typeface="+mn-ea"/>
                          <a:cs typeface="+mn-cs"/>
                        </a:rPr>
                        <a:t>35</a:t>
                      </a:r>
                    </a:p>
                  </a:txBody>
                  <a:tcPr marL="7144" marR="7144" marT="9525" marB="0" anchor="ctr">
                    <a:solidFill>
                      <a:srgbClr val="EBF2F8"/>
                    </a:solidFill>
                  </a:tcPr>
                </a:tc>
                <a:extLst>
                  <a:ext uri="{0D108BD9-81ED-4DB2-BD59-A6C34878D82A}">
                    <a16:rowId xmlns="" xmlns:a16="http://schemas.microsoft.com/office/drawing/2014/main" val="3097700477"/>
                  </a:ext>
                </a:extLst>
              </a:tr>
              <a:tr h="621035">
                <a:tc vMerge="1">
                  <a:txBody>
                    <a:bodyPr/>
                    <a:lstStyle/>
                    <a:p>
                      <a:pPr algn="l">
                        <a:lnSpc>
                          <a:spcPct val="115000"/>
                        </a:lnSpc>
                        <a:spcAft>
                          <a:spcPts val="1000"/>
                        </a:spcAft>
                      </a:pPr>
                      <a:endParaRPr lang="fr-FR" sz="1050" kern="1200">
                        <a:solidFill>
                          <a:schemeClr val="bg1"/>
                        </a:solidFill>
                        <a:effectLst/>
                        <a:latin typeface="+mj-lt"/>
                        <a:ea typeface="+mn-ea"/>
                        <a:cs typeface="+mn-cs"/>
                      </a:endParaRPr>
                    </a:p>
                  </a:txBody>
                  <a:tcPr marL="68580" marR="68580" marT="0"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diabétiques ayant bénéficié de soins de podologie (POD) qui ont eu au moins 4 POD sur 12 mois</a:t>
                      </a:r>
                    </a:p>
                  </a:txBody>
                  <a:tcPr marL="7144" marR="7144" marT="9525" marB="0" anchor="ctr">
                    <a:solidFill>
                      <a:srgbClr val="EBF2F8"/>
                    </a:solidFill>
                  </a:tcPr>
                </a:tc>
                <a:tc>
                  <a:txBody>
                    <a:bodyPr/>
                    <a:lstStyle/>
                    <a:p>
                      <a:pPr algn="ctr" fontAlgn="ctr"/>
                      <a:r>
                        <a:rPr lang="fr-FR" sz="1050" kern="1200">
                          <a:solidFill>
                            <a:schemeClr val="dk1"/>
                          </a:solidFill>
                          <a:effectLst/>
                          <a:latin typeface="+mj-lt"/>
                          <a:ea typeface="+mn-ea"/>
                          <a:cs typeface="+mn-cs"/>
                        </a:rPr>
                        <a:t>50%</a:t>
                      </a:r>
                    </a:p>
                  </a:txBody>
                  <a:tcPr marL="7144" marR="7144" marT="9525" marB="0" anchor="ctr">
                    <a:solidFill>
                      <a:srgbClr val="EBF2F8"/>
                    </a:solidFill>
                  </a:tcPr>
                </a:tc>
                <a:tc>
                  <a:txBody>
                    <a:bodyPr/>
                    <a:lstStyle/>
                    <a:p>
                      <a:pPr algn="ctr" fontAlgn="ctr"/>
                      <a:r>
                        <a:rPr lang="fr-FR" sz="1050" kern="1200">
                          <a:solidFill>
                            <a:schemeClr val="dk1"/>
                          </a:solidFill>
                          <a:effectLst/>
                          <a:latin typeface="+mj-lt"/>
                          <a:ea typeface="+mn-ea"/>
                          <a:cs typeface="+mn-cs"/>
                        </a:rPr>
                        <a:t>74%</a:t>
                      </a:r>
                    </a:p>
                  </a:txBody>
                  <a:tcPr marL="7144" marR="7144" marT="9525" marB="0" anchor="ctr">
                    <a:solidFill>
                      <a:srgbClr val="EBF2F8"/>
                    </a:solidFill>
                  </a:tcPr>
                </a:tc>
                <a:tc>
                  <a:txBody>
                    <a:bodyPr/>
                    <a:lstStyle/>
                    <a:p>
                      <a:pPr algn="ctr" fontAlgn="ctr"/>
                      <a:r>
                        <a:rPr lang="fr-FR" sz="1050" kern="1200">
                          <a:solidFill>
                            <a:schemeClr val="dk1"/>
                          </a:solidFill>
                          <a:effectLst/>
                          <a:latin typeface="+mj-lt"/>
                          <a:ea typeface="+mn-ea"/>
                          <a:cs typeface="+mn-cs"/>
                        </a:rPr>
                        <a:t>100</a:t>
                      </a:r>
                    </a:p>
                  </a:txBody>
                  <a:tcPr marL="7144" marR="7144" marT="9525" marB="0" anchor="ctr">
                    <a:solidFill>
                      <a:srgbClr val="EBF2F8"/>
                    </a:solidFill>
                  </a:tcPr>
                </a:tc>
                <a:extLst>
                  <a:ext uri="{0D108BD9-81ED-4DB2-BD59-A6C34878D82A}">
                    <a16:rowId xmlns="" xmlns:a16="http://schemas.microsoft.com/office/drawing/2014/main" val="1431296697"/>
                  </a:ext>
                </a:extLst>
              </a:tr>
              <a:tr h="621035">
                <a:tc rowSpan="2">
                  <a:txBody>
                    <a:bodyPr/>
                    <a:lstStyle/>
                    <a:p>
                      <a:pPr marL="0" indent="0" algn="l" fontAlgn="ctr">
                        <a:lnSpc>
                          <a:spcPct val="114000"/>
                        </a:lnSpc>
                        <a:spcAft>
                          <a:spcPts val="1000"/>
                        </a:spcAft>
                        <a:buFont typeface="Arial" panose="020B0604020202020204" pitchFamily="34" charset="0"/>
                        <a:buNone/>
                      </a:pPr>
                      <a:r>
                        <a:rPr lang="fr-FR" sz="1050" b="1" kern="1200">
                          <a:solidFill>
                            <a:schemeClr val="bg1"/>
                          </a:solidFill>
                          <a:effectLst/>
                          <a:latin typeface="+mj-lt"/>
                          <a:ea typeface="+mn-ea"/>
                          <a:cs typeface="+mn-cs"/>
                        </a:rPr>
                        <a:t> Thyroïde</a:t>
                      </a:r>
                    </a:p>
                  </a:txBody>
                  <a:tcPr marL="7144" marR="7144" marT="9525" marB="0" anchor="ctr">
                    <a:solidFill>
                      <a:schemeClr val="tx1"/>
                    </a:solidFill>
                  </a:tcPr>
                </a:tc>
                <a:tc>
                  <a:txBody>
                    <a:bodyPr/>
                    <a:lstStyle/>
                    <a:p>
                      <a:pPr algn="l" fontAlgn="ctr"/>
                      <a:r>
                        <a:rPr lang="fr-FR" sz="1050" kern="1200">
                          <a:solidFill>
                            <a:schemeClr val="dk1"/>
                          </a:solidFill>
                          <a:effectLst/>
                          <a:latin typeface="+mj-lt"/>
                          <a:ea typeface="+mn-ea"/>
                          <a:cs typeface="+mn-cs"/>
                        </a:rPr>
                        <a:t>Part des patients opérés d'un cancer thyroïdien (hors cancer médullaire) durant les dix années précédentes qui ont eu un dosage de la thyroglobuline et des anticorps anti-thyroglobuline dans l'année </a:t>
                      </a:r>
                    </a:p>
                  </a:txBody>
                  <a:tcPr marL="7144" marR="7144" marT="9525" marB="0" anchor="ctr">
                    <a:solidFill>
                      <a:srgbClr val="EBF2F8"/>
                    </a:solidFill>
                  </a:tcPr>
                </a:tc>
                <a:tc>
                  <a:txBody>
                    <a:bodyPr/>
                    <a:lstStyle/>
                    <a:p>
                      <a:pPr algn="ctr" fontAlgn="ctr"/>
                      <a:r>
                        <a:rPr lang="fr-FR" sz="1050" kern="1200">
                          <a:solidFill>
                            <a:schemeClr val="dk1"/>
                          </a:solidFill>
                          <a:effectLst/>
                          <a:latin typeface="+mj-lt"/>
                          <a:ea typeface="+mn-ea"/>
                          <a:cs typeface="+mn-cs"/>
                        </a:rPr>
                        <a:t>63%</a:t>
                      </a:r>
                    </a:p>
                  </a:txBody>
                  <a:tcPr marL="7144" marR="7144" marT="9525" marB="0" anchor="ctr">
                    <a:solidFill>
                      <a:srgbClr val="EBF2F8"/>
                    </a:solidFill>
                  </a:tcPr>
                </a:tc>
                <a:tc>
                  <a:txBody>
                    <a:bodyPr/>
                    <a:lstStyle/>
                    <a:p>
                      <a:pPr algn="ctr" fontAlgn="ctr"/>
                      <a:r>
                        <a:rPr lang="fr-FR" sz="1050" kern="1200">
                          <a:solidFill>
                            <a:schemeClr val="dk1"/>
                          </a:solidFill>
                          <a:effectLst/>
                          <a:latin typeface="+mj-lt"/>
                          <a:ea typeface="+mn-ea"/>
                          <a:cs typeface="+mn-cs"/>
                        </a:rPr>
                        <a:t>84%</a:t>
                      </a:r>
                    </a:p>
                  </a:txBody>
                  <a:tcPr marL="7144" marR="7144" marT="9525" marB="0" anchor="ctr">
                    <a:solidFill>
                      <a:srgbClr val="EBF2F8"/>
                    </a:solidFill>
                  </a:tcPr>
                </a:tc>
                <a:tc>
                  <a:txBody>
                    <a:bodyPr/>
                    <a:lstStyle/>
                    <a:p>
                      <a:pPr algn="ctr" fontAlgn="ctr"/>
                      <a:r>
                        <a:rPr lang="fr-FR" sz="1050" kern="1200">
                          <a:solidFill>
                            <a:schemeClr val="dk1"/>
                          </a:solidFill>
                          <a:effectLst/>
                          <a:latin typeface="+mj-lt"/>
                          <a:ea typeface="+mn-ea"/>
                          <a:cs typeface="+mn-cs"/>
                        </a:rPr>
                        <a:t>100</a:t>
                      </a:r>
                    </a:p>
                  </a:txBody>
                  <a:tcPr marL="7144" marR="7144" marT="9525" marB="0" anchor="ctr">
                    <a:solidFill>
                      <a:srgbClr val="EBF2F8"/>
                    </a:solidFill>
                  </a:tcPr>
                </a:tc>
                <a:extLst>
                  <a:ext uri="{0D108BD9-81ED-4DB2-BD59-A6C34878D82A}">
                    <a16:rowId xmlns="" xmlns:a16="http://schemas.microsoft.com/office/drawing/2014/main" val="303441767"/>
                  </a:ext>
                </a:extLst>
              </a:tr>
              <a:tr h="621035">
                <a:tc vMerge="1">
                  <a:txBody>
                    <a:bodyPr/>
                    <a:lstStyle/>
                    <a:p>
                      <a:endParaRPr lang="fr-FR"/>
                    </a:p>
                  </a:txBody>
                  <a:tcPr>
                    <a:solidFill>
                      <a:schemeClr val="tx1"/>
                    </a:solidFill>
                  </a:tcPr>
                </a:tc>
                <a:tc>
                  <a:txBody>
                    <a:bodyPr/>
                    <a:lstStyle/>
                    <a:p>
                      <a:pPr algn="l" fontAlgn="ctr"/>
                      <a:r>
                        <a:rPr lang="fr-FR" sz="1050" kern="1200">
                          <a:solidFill>
                            <a:schemeClr val="dk1"/>
                          </a:solidFill>
                          <a:effectLst/>
                          <a:latin typeface="+mj-lt"/>
                          <a:ea typeface="+mn-ea"/>
                          <a:cs typeface="+mn-cs"/>
                        </a:rPr>
                        <a:t>Part des patients ayant eu une cytoponction avant intervention parmi les patients opérés d'un nodule thyroïdien</a:t>
                      </a:r>
                    </a:p>
                  </a:txBody>
                  <a:tcPr marL="7144" marR="7144" marT="9525" marB="0" anchor="ctr">
                    <a:solidFill>
                      <a:srgbClr val="EBF2F8"/>
                    </a:solidFill>
                  </a:tcPr>
                </a:tc>
                <a:tc>
                  <a:txBody>
                    <a:bodyPr/>
                    <a:lstStyle/>
                    <a:p>
                      <a:pPr algn="ctr" fontAlgn="ctr"/>
                      <a:r>
                        <a:rPr lang="fr-FR" sz="1050" kern="1200">
                          <a:solidFill>
                            <a:schemeClr val="dk1"/>
                          </a:solidFill>
                          <a:effectLst/>
                          <a:latin typeface="+mj-lt"/>
                          <a:ea typeface="+mn-ea"/>
                          <a:cs typeface="+mn-cs"/>
                        </a:rPr>
                        <a:t>50%</a:t>
                      </a:r>
                    </a:p>
                  </a:txBody>
                  <a:tcPr marL="7144" marR="7144" marT="9525" marB="0" anchor="ctr">
                    <a:solidFill>
                      <a:srgbClr val="EBF2F8"/>
                    </a:solidFill>
                  </a:tcPr>
                </a:tc>
                <a:tc>
                  <a:txBody>
                    <a:bodyPr/>
                    <a:lstStyle/>
                    <a:p>
                      <a:pPr algn="ctr" fontAlgn="ctr"/>
                      <a:r>
                        <a:rPr lang="fr-FR" sz="1050" kern="1200">
                          <a:solidFill>
                            <a:schemeClr val="dk1"/>
                          </a:solidFill>
                          <a:effectLst/>
                          <a:latin typeface="+mj-lt"/>
                          <a:ea typeface="+mn-ea"/>
                          <a:cs typeface="+mn-cs"/>
                        </a:rPr>
                        <a:t>73%</a:t>
                      </a:r>
                    </a:p>
                  </a:txBody>
                  <a:tcPr marL="7144" marR="7144" marT="9525" marB="0" anchor="ctr">
                    <a:solidFill>
                      <a:srgbClr val="EBF2F8"/>
                    </a:solidFill>
                  </a:tcPr>
                </a:tc>
                <a:tc>
                  <a:txBody>
                    <a:bodyPr/>
                    <a:lstStyle/>
                    <a:p>
                      <a:pPr algn="ctr" fontAlgn="ctr"/>
                      <a:r>
                        <a:rPr lang="fr-FR" sz="1050" kern="1200">
                          <a:solidFill>
                            <a:schemeClr val="dk1"/>
                          </a:solidFill>
                          <a:effectLst/>
                          <a:latin typeface="+mj-lt"/>
                          <a:ea typeface="+mn-ea"/>
                          <a:cs typeface="+mn-cs"/>
                        </a:rPr>
                        <a:t>100</a:t>
                      </a:r>
                    </a:p>
                  </a:txBody>
                  <a:tcPr marL="7144" marR="7144" marT="9525" marB="0" anchor="ctr">
                    <a:solidFill>
                      <a:srgbClr val="EBF2F8"/>
                    </a:solidFill>
                  </a:tcPr>
                </a:tc>
                <a:extLst>
                  <a:ext uri="{0D108BD9-81ED-4DB2-BD59-A6C34878D82A}">
                    <a16:rowId xmlns="" xmlns:a16="http://schemas.microsoft.com/office/drawing/2014/main" val="788487866"/>
                  </a:ext>
                </a:extLst>
              </a:tr>
              <a:tr h="466590">
                <a:tc>
                  <a:txBody>
                    <a:bodyPr/>
                    <a:lstStyle/>
                    <a:p>
                      <a:pPr algn="just">
                        <a:lnSpc>
                          <a:spcPct val="115000"/>
                        </a:lnSpc>
                        <a:spcAft>
                          <a:spcPts val="1000"/>
                        </a:spcAft>
                      </a:pPr>
                      <a:r>
                        <a:rPr lang="fr-FR" sz="1050" kern="1200">
                          <a:solidFill>
                            <a:schemeClr val="bg1"/>
                          </a:solidFill>
                          <a:effectLst/>
                          <a:latin typeface="+mj-lt"/>
                          <a:ea typeface="+mn-ea"/>
                          <a:cs typeface="+mn-cs"/>
                        </a:rPr>
                        <a:t>TOTAL POINTS</a:t>
                      </a:r>
                    </a:p>
                  </a:txBody>
                  <a:tcPr marL="68580" marR="68580" marT="0" marB="0" anchor="ctr">
                    <a:solidFill>
                      <a:schemeClr val="tx1"/>
                    </a:solidFill>
                  </a:tcPr>
                </a:tc>
                <a:tc>
                  <a:txBody>
                    <a:bodyPr/>
                    <a:lstStyle/>
                    <a:p>
                      <a:pPr algn="just">
                        <a:lnSpc>
                          <a:spcPct val="115000"/>
                        </a:lnSpc>
                        <a:spcAft>
                          <a:spcPts val="1000"/>
                        </a:spcAft>
                      </a:pPr>
                      <a:endParaRPr lang="fr-FR" sz="1050" kern="1200">
                        <a:solidFill>
                          <a:schemeClr val="dk1"/>
                        </a:solidFill>
                        <a:effectLst/>
                        <a:latin typeface="+mj-lt"/>
                        <a:ea typeface="+mn-ea"/>
                        <a:cs typeface="+mn-cs"/>
                      </a:endParaRPr>
                    </a:p>
                  </a:txBody>
                  <a:tcPr marL="68580" marR="68580" marT="0" marB="0" anchor="ctr">
                    <a:solidFill>
                      <a:schemeClr val="tx1"/>
                    </a:solidFill>
                  </a:tcPr>
                </a:tc>
                <a:tc>
                  <a:txBody>
                    <a:bodyPr/>
                    <a:lstStyle/>
                    <a:p>
                      <a:pPr algn="just">
                        <a:lnSpc>
                          <a:spcPct val="115000"/>
                        </a:lnSpc>
                        <a:spcAft>
                          <a:spcPts val="1000"/>
                        </a:spcAft>
                      </a:pPr>
                      <a:endParaRPr lang="fr-FR"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marL="0" algn="ctr" defTabSz="914400" rtl="0" eaLnBrk="1" latinLnBrk="0" hangingPunct="1">
                        <a:lnSpc>
                          <a:spcPct val="115000"/>
                        </a:lnSpc>
                        <a:spcAft>
                          <a:spcPts val="1000"/>
                        </a:spcAft>
                      </a:pPr>
                      <a:endParaRPr lang="fr-FR" sz="1050" b="1" kern="1200">
                        <a:solidFill>
                          <a:schemeClr val="bg1"/>
                        </a:solidFill>
                        <a:effectLst/>
                        <a:latin typeface="+mj-lt"/>
                        <a:ea typeface="+mn-ea"/>
                        <a:cs typeface="+mn-cs"/>
                      </a:endParaRPr>
                    </a:p>
                  </a:txBody>
                  <a:tcPr marL="68580" marR="68580" marT="0" marB="0" anchor="ctr">
                    <a:solidFill>
                      <a:schemeClr val="tx1"/>
                    </a:solidFill>
                  </a:tcPr>
                </a:tc>
                <a:tc>
                  <a:txBody>
                    <a:bodyPr/>
                    <a:lstStyle/>
                    <a:p>
                      <a:pPr marL="0" algn="ctr" defTabSz="914400" rtl="0" eaLnBrk="1" latinLnBrk="0" hangingPunct="1">
                        <a:lnSpc>
                          <a:spcPct val="115000"/>
                        </a:lnSpc>
                        <a:spcAft>
                          <a:spcPts val="1000"/>
                        </a:spcAft>
                      </a:pPr>
                      <a:r>
                        <a:rPr lang="fr-FR" sz="1050" b="1" kern="1200">
                          <a:solidFill>
                            <a:schemeClr val="bg1"/>
                          </a:solidFill>
                          <a:effectLst/>
                          <a:latin typeface="+mj-lt"/>
                          <a:ea typeface="+mn-ea"/>
                          <a:cs typeface="+mn-cs"/>
                        </a:rPr>
                        <a:t>455</a:t>
                      </a:r>
                    </a:p>
                  </a:txBody>
                  <a:tcPr marL="68580" marR="68580" marT="0" marB="0" anchor="ctr">
                    <a:solidFill>
                      <a:schemeClr val="tx1"/>
                    </a:solidFill>
                  </a:tcPr>
                </a:tc>
                <a:extLst>
                  <a:ext uri="{0D108BD9-81ED-4DB2-BD59-A6C34878D82A}">
                    <a16:rowId xmlns="" xmlns:a16="http://schemas.microsoft.com/office/drawing/2014/main" val="917238855"/>
                  </a:ext>
                </a:extLst>
              </a:tr>
            </a:tbl>
          </a:graphicData>
        </a:graphic>
      </p:graphicFrame>
      <p:sp>
        <p:nvSpPr>
          <p:cNvPr id="5" name="Rectangle 4">
            <a:extLst>
              <a:ext uri="{FF2B5EF4-FFF2-40B4-BE49-F238E27FC236}">
                <a16:creationId xmlns="" xmlns:a16="http://schemas.microsoft.com/office/drawing/2014/main" id="{49FB929A-9C3D-DCAC-56C2-4E5E50643BAE}"/>
              </a:ext>
            </a:extLst>
          </p:cNvPr>
          <p:cNvSpPr/>
          <p:nvPr/>
        </p:nvSpPr>
        <p:spPr>
          <a:xfrm>
            <a:off x="8782492" y="55111"/>
            <a:ext cx="2296633" cy="314504"/>
          </a:xfrm>
          <a:prstGeom prst="rect">
            <a:avLst/>
          </a:prstGeom>
          <a:solidFill>
            <a:srgbClr val="C74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prstClr val="white"/>
                </a:solidFill>
              </a:rPr>
              <a:t>Indicateur ajouté </a:t>
            </a:r>
          </a:p>
        </p:txBody>
      </p:sp>
      <p:sp>
        <p:nvSpPr>
          <p:cNvPr id="6" name="Rectangle 5">
            <a:extLst>
              <a:ext uri="{FF2B5EF4-FFF2-40B4-BE49-F238E27FC236}">
                <a16:creationId xmlns="" xmlns:a16="http://schemas.microsoft.com/office/drawing/2014/main" id="{F8EBC8D8-23B3-818A-EA84-02A6FE3F6F71}"/>
              </a:ext>
            </a:extLst>
          </p:cNvPr>
          <p:cNvSpPr/>
          <p:nvPr/>
        </p:nvSpPr>
        <p:spPr>
          <a:xfrm>
            <a:off x="6485859" y="58475"/>
            <a:ext cx="2296633" cy="314504"/>
          </a:xfrm>
          <a:prstGeom prst="rect">
            <a:avLst/>
          </a:prstGeom>
          <a:solidFill>
            <a:srgbClr val="0C419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prstClr val="white"/>
                </a:solidFill>
              </a:rPr>
              <a:t>Indicateur conservé ou modifié </a:t>
            </a:r>
          </a:p>
        </p:txBody>
      </p:sp>
      <p:sp>
        <p:nvSpPr>
          <p:cNvPr id="8" name="Parallelogram 7">
            <a:extLst>
              <a:ext uri="{FF2B5EF4-FFF2-40B4-BE49-F238E27FC236}">
                <a16:creationId xmlns="" xmlns:a16="http://schemas.microsoft.com/office/drawing/2014/main" id="{CDB9ACC8-769B-B9E8-C1C8-3E5E11D4864A}"/>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Forfait de santé publique</a:t>
            </a:r>
          </a:p>
        </p:txBody>
      </p:sp>
    </p:spTree>
    <p:extLst>
      <p:ext uri="{BB962C8B-B14F-4D97-AF65-F5344CB8AC3E}">
        <p14:creationId xmlns:p14="http://schemas.microsoft.com/office/powerpoint/2010/main" val="1064476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37DE85B-1319-405F-AE6A-D6F1ABE1F9FC}"/>
              </a:ext>
            </a:extLst>
          </p:cNvPr>
          <p:cNvSpPr>
            <a:spLocks noGrp="1"/>
          </p:cNvSpPr>
          <p:nvPr>
            <p:ph type="body" sz="quarter" idx="27"/>
          </p:nvPr>
        </p:nvSpPr>
        <p:spPr/>
        <p:txBody>
          <a:bodyPr/>
          <a:lstStyle/>
          <a:p>
            <a:endParaRPr lang="fr-FR"/>
          </a:p>
        </p:txBody>
      </p:sp>
      <p:sp>
        <p:nvSpPr>
          <p:cNvPr id="4" name="Text Placeholder 3">
            <a:extLst>
              <a:ext uri="{FF2B5EF4-FFF2-40B4-BE49-F238E27FC236}">
                <a16:creationId xmlns="" xmlns:a16="http://schemas.microsoft.com/office/drawing/2014/main" id="{AEA5C0D5-B54C-498F-BFF2-4B03802EB2CB}"/>
              </a:ext>
            </a:extLst>
          </p:cNvPr>
          <p:cNvSpPr>
            <a:spLocks noGrp="1"/>
          </p:cNvSpPr>
          <p:nvPr>
            <p:ph type="body" sz="quarter" idx="3"/>
          </p:nvPr>
        </p:nvSpPr>
        <p:spPr>
          <a:xfrm>
            <a:off x="1538558" y="3096305"/>
            <a:ext cx="7560000" cy="1692000"/>
          </a:xfrm>
        </p:spPr>
        <p:txBody>
          <a:bodyPr>
            <a:normAutofit/>
          </a:bodyPr>
          <a:lstStyle/>
          <a:p>
            <a:r>
              <a:rPr lang="fr-FR"/>
              <a:t>Le forfait numérique</a:t>
            </a:r>
          </a:p>
        </p:txBody>
      </p:sp>
      <p:sp>
        <p:nvSpPr>
          <p:cNvPr id="5" name="Slide Number Placeholder 4">
            <a:extLst>
              <a:ext uri="{FF2B5EF4-FFF2-40B4-BE49-F238E27FC236}">
                <a16:creationId xmlns="" xmlns:a16="http://schemas.microsoft.com/office/drawing/2014/main" id="{C43D0F16-6279-4EB1-A74C-5B1073D81D77}"/>
              </a:ext>
            </a:extLst>
          </p:cNvPr>
          <p:cNvSpPr>
            <a:spLocks noGrp="1"/>
          </p:cNvSpPr>
          <p:nvPr>
            <p:ph type="sldNum" sz="quarter" idx="26"/>
          </p:nvPr>
        </p:nvSpPr>
        <p:spPr/>
        <p:txBody>
          <a:bodyPr/>
          <a:lstStyle/>
          <a:p>
            <a:fld id="{975A587B-5814-4D9B-9598-FE9CB954CB01}" type="slidenum">
              <a:rPr lang="fr-FR" smtClean="0">
                <a:solidFill>
                  <a:srgbClr val="0C419A"/>
                </a:solidFill>
              </a:rPr>
              <a:pPr/>
              <a:t>26</a:t>
            </a:fld>
            <a:endParaRPr lang="fr-FR">
              <a:solidFill>
                <a:srgbClr val="0C419A"/>
              </a:solidFill>
            </a:endParaRPr>
          </a:p>
        </p:txBody>
      </p:sp>
      <p:sp>
        <p:nvSpPr>
          <p:cNvPr id="6" name="Text Placeholder 5">
            <a:extLst>
              <a:ext uri="{FF2B5EF4-FFF2-40B4-BE49-F238E27FC236}">
                <a16:creationId xmlns="" xmlns:a16="http://schemas.microsoft.com/office/drawing/2014/main" id="{5ED09B3F-07A1-4963-AF9F-09A8D3E65B89}"/>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3809366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Parallelogram 9">
            <a:extLst>
              <a:ext uri="{FF2B5EF4-FFF2-40B4-BE49-F238E27FC236}">
                <a16:creationId xmlns="" xmlns:a16="http://schemas.microsoft.com/office/drawing/2014/main" id="{7436BD53-A1FA-430C-9ED9-B2DF7C12B577}"/>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Forfait numérique</a:t>
            </a: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27</a:t>
            </a:fld>
            <a:endParaRPr lang="fr-FR" sz="1200">
              <a:solidFill>
                <a:srgbClr val="0C419A"/>
              </a:solidFill>
            </a:endParaRPr>
          </a:p>
        </p:txBody>
      </p:sp>
      <p:grpSp>
        <p:nvGrpSpPr>
          <p:cNvPr id="17" name="Group 16">
            <a:extLst>
              <a:ext uri="{FF2B5EF4-FFF2-40B4-BE49-F238E27FC236}">
                <a16:creationId xmlns="" xmlns:a16="http://schemas.microsoft.com/office/drawing/2014/main" id="{E2AF1C1A-A07C-F52A-7EE5-3B95C35A7F23}"/>
              </a:ext>
            </a:extLst>
          </p:cNvPr>
          <p:cNvGrpSpPr/>
          <p:nvPr/>
        </p:nvGrpSpPr>
        <p:grpSpPr>
          <a:xfrm>
            <a:off x="533948" y="1135329"/>
            <a:ext cx="11124103" cy="338554"/>
            <a:chOff x="533948" y="4311135"/>
            <a:chExt cx="11124103" cy="338554"/>
          </a:xfrm>
        </p:grpSpPr>
        <p:cxnSp>
          <p:nvCxnSpPr>
            <p:cNvPr id="18" name="Straight Connector 17">
              <a:extLst>
                <a:ext uri="{FF2B5EF4-FFF2-40B4-BE49-F238E27FC236}">
                  <a16:creationId xmlns="" xmlns:a16="http://schemas.microsoft.com/office/drawing/2014/main" id="{484000D2-AF54-BFDA-34BF-2A4EF8E2D3A9}"/>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95C5454D-C8B2-30D6-CCBD-2C30C4759E0B}"/>
                </a:ext>
              </a:extLst>
            </p:cNvPr>
            <p:cNvSpPr txBox="1"/>
            <p:nvPr/>
          </p:nvSpPr>
          <p:spPr>
            <a:xfrm>
              <a:off x="3864704" y="4311135"/>
              <a:ext cx="4462592" cy="338554"/>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sym typeface="Wingdings" panose="05000000000000000000" pitchFamily="2" charset="2"/>
                </a:rPr>
                <a:t>Le forfait numérique : critères d’éligibilité</a:t>
              </a:r>
              <a:endParaRPr lang="fr-FR" sz="1600" b="1">
                <a:solidFill>
                  <a:srgbClr val="00B050"/>
                </a:solidFill>
              </a:endParaRPr>
            </a:p>
          </p:txBody>
        </p:sp>
      </p:grpSp>
      <p:grpSp>
        <p:nvGrpSpPr>
          <p:cNvPr id="6" name="Group 5">
            <a:extLst>
              <a:ext uri="{FF2B5EF4-FFF2-40B4-BE49-F238E27FC236}">
                <a16:creationId xmlns="" xmlns:a16="http://schemas.microsoft.com/office/drawing/2014/main" id="{EAEFC216-C5D7-1E4D-2758-0D58BD628484}"/>
              </a:ext>
            </a:extLst>
          </p:cNvPr>
          <p:cNvGrpSpPr/>
          <p:nvPr/>
        </p:nvGrpSpPr>
        <p:grpSpPr>
          <a:xfrm>
            <a:off x="533948" y="2842065"/>
            <a:ext cx="11124103" cy="338554"/>
            <a:chOff x="533948" y="4311132"/>
            <a:chExt cx="11124103" cy="338554"/>
          </a:xfrm>
        </p:grpSpPr>
        <p:cxnSp>
          <p:nvCxnSpPr>
            <p:cNvPr id="12" name="Straight Connector 11">
              <a:extLst>
                <a:ext uri="{FF2B5EF4-FFF2-40B4-BE49-F238E27FC236}">
                  <a16:creationId xmlns="" xmlns:a16="http://schemas.microsoft.com/office/drawing/2014/main" id="{0018B62B-68B5-A61F-44BA-37C59777B0CB}"/>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11506F62-E669-3786-610F-8D003DB6E428}"/>
                </a:ext>
              </a:extLst>
            </p:cNvPr>
            <p:cNvSpPr txBox="1"/>
            <p:nvPr/>
          </p:nvSpPr>
          <p:spPr>
            <a:xfrm>
              <a:off x="4100740" y="4311132"/>
              <a:ext cx="3990521" cy="338554"/>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sym typeface="Wingdings" panose="05000000000000000000" pitchFamily="2" charset="2"/>
                </a:rPr>
                <a:t>Le forfait numérique : les indicateurs</a:t>
              </a:r>
              <a:endParaRPr lang="fr-FR" sz="1600" b="1">
                <a:solidFill>
                  <a:srgbClr val="00B050"/>
                </a:solidFill>
              </a:endParaRPr>
            </a:p>
          </p:txBody>
        </p:sp>
      </p:grpSp>
      <p:sp>
        <p:nvSpPr>
          <p:cNvPr id="5" name="Rectangle 4">
            <a:extLst>
              <a:ext uri="{FF2B5EF4-FFF2-40B4-BE49-F238E27FC236}">
                <a16:creationId xmlns="" xmlns:a16="http://schemas.microsoft.com/office/drawing/2014/main" id="{7DE732B1-AC3F-A824-453B-4290EEF8E624}"/>
              </a:ext>
            </a:extLst>
          </p:cNvPr>
          <p:cNvSpPr/>
          <p:nvPr/>
        </p:nvSpPr>
        <p:spPr>
          <a:xfrm>
            <a:off x="437196" y="477606"/>
            <a:ext cx="11358454" cy="5339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prstClr val="white"/>
                </a:solidFill>
                <a:ea typeface="Calibri" panose="020F0502020204030204" pitchFamily="34" charset="0"/>
                <a:cs typeface="Arial" panose="020B0604020202020204" pitchFamily="34" charset="0"/>
              </a:rPr>
              <a:t>La convention médicale 2023 remplace le forfait structure par le forfait numérique afin d’accompagner financièrement chaque médecin qui s’équipe de nouveaux services numériques </a:t>
            </a:r>
            <a:endParaRPr lang="fr-FR" sz="1600">
              <a:solidFill>
                <a:prstClr val="white"/>
              </a:solidFill>
              <a:ea typeface="Calibri" panose="020F0502020204030204" pitchFamily="34" charset="0"/>
              <a:cs typeface="Arial" panose="020B0604020202020204" pitchFamily="34" charset="0"/>
            </a:endParaRPr>
          </a:p>
        </p:txBody>
      </p:sp>
      <p:sp>
        <p:nvSpPr>
          <p:cNvPr id="2" name="ZoneTexte 1">
            <a:extLst>
              <a:ext uri="{FF2B5EF4-FFF2-40B4-BE49-F238E27FC236}">
                <a16:creationId xmlns="" xmlns:a16="http://schemas.microsoft.com/office/drawing/2014/main" id="{EDB49C3C-A730-2743-584B-E5F3B07244AC}"/>
              </a:ext>
            </a:extLst>
          </p:cNvPr>
          <p:cNvSpPr txBox="1"/>
          <p:nvPr/>
        </p:nvSpPr>
        <p:spPr>
          <a:xfrm>
            <a:off x="295824" y="1505787"/>
            <a:ext cx="11906249" cy="1384995"/>
          </a:xfrm>
          <a:prstGeom prst="rect">
            <a:avLst/>
          </a:prstGeom>
          <a:noFill/>
        </p:spPr>
        <p:txBody>
          <a:bodyPr wrap="square" rtlCol="0">
            <a:spAutoFit/>
          </a:bodyPr>
          <a:lstStyle/>
          <a:p>
            <a:pPr algn="ctr"/>
            <a:r>
              <a:rPr lang="fr-FR" sz="1400" b="1">
                <a:solidFill>
                  <a:srgbClr val="0C419A"/>
                </a:solidFill>
              </a:rPr>
              <a:t>Sont éligibles au forfait numérique :</a:t>
            </a:r>
          </a:p>
          <a:p>
            <a:pPr algn="ctr"/>
            <a:endParaRPr lang="fr-FR" sz="1400">
              <a:solidFill>
                <a:srgbClr val="0C419A"/>
              </a:solidFill>
            </a:endParaRPr>
          </a:p>
          <a:p>
            <a:pPr marL="285750" indent="-285750">
              <a:buFont typeface="Arial" panose="020B0604020202020204" pitchFamily="34" charset="0"/>
              <a:buChar char="•"/>
            </a:pPr>
            <a:r>
              <a:rPr lang="fr-FR" sz="1400">
                <a:solidFill>
                  <a:srgbClr val="0C419A">
                    <a:lumMod val="95000"/>
                    <a:lumOff val="5000"/>
                  </a:srgbClr>
                </a:solidFill>
                <a:cs typeface="Calibri" panose="020F0502020204030204" pitchFamily="34" charset="0"/>
                <a:sym typeface="Wingdings" panose="05000000000000000000" pitchFamily="2" charset="2"/>
              </a:rPr>
              <a:t>aux médecins libéraux conventionnés</a:t>
            </a:r>
          </a:p>
          <a:p>
            <a:pPr marL="285750" indent="-285750">
              <a:buFont typeface="Arial" panose="020B0604020202020204" pitchFamily="34" charset="0"/>
              <a:buChar char="•"/>
            </a:pPr>
            <a:r>
              <a:rPr lang="fr-FR" sz="1400">
                <a:solidFill>
                  <a:srgbClr val="0C419A">
                    <a:lumMod val="95000"/>
                    <a:lumOff val="5000"/>
                  </a:srgbClr>
                </a:solidFill>
              </a:rPr>
              <a:t>aux médecins de toute spécialité </a:t>
            </a:r>
          </a:p>
          <a:p>
            <a:pPr marL="285750" indent="-285750">
              <a:buFont typeface="Arial" panose="020B0604020202020204" pitchFamily="34" charset="0"/>
              <a:buChar char="•"/>
            </a:pPr>
            <a:r>
              <a:rPr lang="fr-FR" sz="1400">
                <a:solidFill>
                  <a:srgbClr val="0C419A">
                    <a:lumMod val="95000"/>
                    <a:lumOff val="5000"/>
                  </a:srgbClr>
                </a:solidFill>
                <a:cs typeface="Calibri" panose="020F0502020204030204" pitchFamily="34" charset="0"/>
                <a:sym typeface="Wingdings" panose="05000000000000000000" pitchFamily="2" charset="2"/>
              </a:rPr>
              <a:t>aux médecins de tous secteurs confondus</a:t>
            </a:r>
          </a:p>
          <a:p>
            <a:pPr marL="285750" indent="-285750">
              <a:buFont typeface="Arial" panose="020B0604020202020204" pitchFamily="34" charset="0"/>
              <a:buChar char="•"/>
            </a:pPr>
            <a:endParaRPr lang="fr-FR" sz="1400">
              <a:solidFill>
                <a:srgbClr val="0C419A"/>
              </a:solidFill>
            </a:endParaRPr>
          </a:p>
        </p:txBody>
      </p:sp>
      <p:sp>
        <p:nvSpPr>
          <p:cNvPr id="16" name="Rectangle 15">
            <a:extLst>
              <a:ext uri="{FF2B5EF4-FFF2-40B4-BE49-F238E27FC236}">
                <a16:creationId xmlns="" xmlns:a16="http://schemas.microsoft.com/office/drawing/2014/main" id="{DDF79A8D-7B0C-DAAA-F2A8-2C368B47F7B9}"/>
              </a:ext>
            </a:extLst>
          </p:cNvPr>
          <p:cNvSpPr/>
          <p:nvPr/>
        </p:nvSpPr>
        <p:spPr>
          <a:xfrm>
            <a:off x="437196" y="3315944"/>
            <a:ext cx="11358454" cy="13628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a:solidFill>
                  <a:srgbClr val="0C419A"/>
                </a:solidFill>
              </a:rPr>
              <a:t>Le forfait numérique recentre les indicateurs sur le numérique en suivant une logique de simplification</a:t>
            </a:r>
          </a:p>
          <a:p>
            <a:pPr algn="ctr"/>
            <a:endParaRPr lang="fr-FR" sz="1400" b="1">
              <a:solidFill>
                <a:srgbClr val="0C419A"/>
              </a:solidFill>
            </a:endParaRPr>
          </a:p>
          <a:p>
            <a:pPr marL="285750" indent="-285750">
              <a:buFont typeface="Arial" panose="020B0604020202020204" pitchFamily="34" charset="0"/>
              <a:buChar char="•"/>
            </a:pPr>
            <a:r>
              <a:rPr lang="fr-FR" sz="1400" b="1">
                <a:solidFill>
                  <a:srgbClr val="0C419A"/>
                </a:solidFill>
              </a:rPr>
              <a:t>VOLET 1 : </a:t>
            </a:r>
            <a:r>
              <a:rPr lang="fr-FR" sz="1400">
                <a:solidFill>
                  <a:srgbClr val="0C419A"/>
                </a:solidFill>
              </a:rPr>
              <a:t>des indicateurs socles, devant être tous atteints pour bénéficier de la rémunération</a:t>
            </a:r>
          </a:p>
          <a:p>
            <a:pPr marL="285750" indent="-285750">
              <a:buFont typeface="Arial" panose="020B0604020202020204" pitchFamily="34" charset="0"/>
              <a:buChar char="•"/>
            </a:pPr>
            <a:r>
              <a:rPr lang="fr-FR" sz="1400" b="1">
                <a:solidFill>
                  <a:srgbClr val="0C419A"/>
                </a:solidFill>
              </a:rPr>
              <a:t>VOLET 2 : </a:t>
            </a:r>
            <a:r>
              <a:rPr lang="fr-FR" sz="1400">
                <a:solidFill>
                  <a:srgbClr val="0C419A"/>
                </a:solidFill>
              </a:rPr>
              <a:t>des indicateurs optionnels indépendants, pouvant être rémunérés dès lors que les indicateurs socles sont atteints</a:t>
            </a:r>
          </a:p>
          <a:p>
            <a:pPr marL="285750" indent="-285750">
              <a:buFont typeface="Arial" panose="020B0604020202020204" pitchFamily="34" charset="0"/>
              <a:buChar char="•"/>
            </a:pPr>
            <a:endParaRPr lang="fr-FR" sz="1400">
              <a:solidFill>
                <a:srgbClr val="0C419A"/>
              </a:solidFill>
            </a:endParaRPr>
          </a:p>
        </p:txBody>
      </p:sp>
      <p:sp>
        <p:nvSpPr>
          <p:cNvPr id="44" name="Rectangle 43">
            <a:extLst>
              <a:ext uri="{FF2B5EF4-FFF2-40B4-BE49-F238E27FC236}">
                <a16:creationId xmlns="" xmlns:a16="http://schemas.microsoft.com/office/drawing/2014/main" id="{F9297AA4-8F01-9214-F032-532E82E9303F}"/>
              </a:ext>
            </a:extLst>
          </p:cNvPr>
          <p:cNvSpPr/>
          <p:nvPr/>
        </p:nvSpPr>
        <p:spPr>
          <a:xfrm>
            <a:off x="533948" y="4466443"/>
            <a:ext cx="11124103" cy="145704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600"/>
              </a:spcAft>
            </a:pPr>
            <a:r>
              <a:rPr lang="fr-FR" sz="1400" dirty="0">
                <a:solidFill>
                  <a:srgbClr val="00B050"/>
                </a:solidFill>
                <a:ea typeface="Calibri" panose="020F0502020204030204" pitchFamily="34" charset="0"/>
                <a:cs typeface="Arial" panose="020B0604020202020204" pitchFamily="34" charset="0"/>
              </a:rPr>
              <a:t>Le forfait numérique est valorisé en fonction de </a:t>
            </a:r>
            <a:r>
              <a:rPr lang="fr-FR" sz="1400" b="1" dirty="0">
                <a:solidFill>
                  <a:srgbClr val="00B050"/>
                </a:solidFill>
                <a:ea typeface="Calibri" panose="020F0502020204030204" pitchFamily="34" charset="0"/>
                <a:cs typeface="Arial" panose="020B0604020202020204" pitchFamily="34" charset="0"/>
              </a:rPr>
              <a:t>l’acquisition de points </a:t>
            </a:r>
            <a:r>
              <a:rPr lang="fr-FR" sz="1400" dirty="0">
                <a:solidFill>
                  <a:srgbClr val="00B050"/>
                </a:solidFill>
                <a:ea typeface="Calibri" panose="020F0502020204030204" pitchFamily="34" charset="0"/>
                <a:cs typeface="Arial" panose="020B0604020202020204" pitchFamily="34" charset="0"/>
              </a:rPr>
              <a:t>dont la </a:t>
            </a:r>
            <a:r>
              <a:rPr lang="fr-FR" sz="1400" b="1" dirty="0">
                <a:solidFill>
                  <a:srgbClr val="00B050"/>
                </a:solidFill>
                <a:ea typeface="Calibri" panose="020F0502020204030204" pitchFamily="34" charset="0"/>
                <a:cs typeface="Arial" panose="020B0604020202020204" pitchFamily="34" charset="0"/>
              </a:rPr>
              <a:t>valeur unitaire est de </a:t>
            </a:r>
            <a:r>
              <a:rPr lang="fr-FR" sz="2000" b="1" dirty="0">
                <a:solidFill>
                  <a:srgbClr val="00B050"/>
                </a:solidFill>
                <a:ea typeface="Calibri" panose="020F0502020204030204" pitchFamily="34" charset="0"/>
                <a:cs typeface="Arial" panose="020B0604020202020204" pitchFamily="34" charset="0"/>
              </a:rPr>
              <a:t>7 €</a:t>
            </a:r>
          </a:p>
          <a:p>
            <a:pPr algn="ctr">
              <a:lnSpc>
                <a:spcPct val="115000"/>
              </a:lnSpc>
              <a:spcAft>
                <a:spcPts val="600"/>
              </a:spcAft>
            </a:pPr>
            <a:r>
              <a:rPr lang="fr-FR" sz="1400" dirty="0">
                <a:solidFill>
                  <a:srgbClr val="00B050"/>
                </a:solidFill>
                <a:ea typeface="Calibri" panose="020F0502020204030204" pitchFamily="34" charset="0"/>
                <a:cs typeface="Arial" panose="020B0604020202020204" pitchFamily="34" charset="0"/>
              </a:rPr>
              <a:t>Ce forfait est basé sur un total de </a:t>
            </a:r>
            <a:r>
              <a:rPr lang="fr-FR" sz="1600" b="1" dirty="0" smtClean="0">
                <a:solidFill>
                  <a:srgbClr val="00B050"/>
                </a:solidFill>
                <a:ea typeface="Calibri" panose="020F0502020204030204" pitchFamily="34" charset="0"/>
                <a:cs typeface="Arial" panose="020B0604020202020204" pitchFamily="34" charset="0"/>
              </a:rPr>
              <a:t>600 </a:t>
            </a:r>
            <a:r>
              <a:rPr lang="fr-FR" sz="1600" b="1" dirty="0">
                <a:solidFill>
                  <a:srgbClr val="00B050"/>
                </a:solidFill>
                <a:ea typeface="Calibri" panose="020F0502020204030204" pitchFamily="34" charset="0"/>
                <a:cs typeface="Arial" panose="020B0604020202020204" pitchFamily="34" charset="0"/>
              </a:rPr>
              <a:t>points.</a:t>
            </a:r>
            <a:endParaRPr lang="fr-FR" sz="1400" b="1" dirty="0">
              <a:solidFill>
                <a:srgbClr val="00B050"/>
              </a:solidFill>
            </a:endParaRPr>
          </a:p>
        </p:txBody>
      </p:sp>
      <p:sp>
        <p:nvSpPr>
          <p:cNvPr id="57" name="Rectangle 56">
            <a:extLst>
              <a:ext uri="{FF2B5EF4-FFF2-40B4-BE49-F238E27FC236}">
                <a16:creationId xmlns="" xmlns:a16="http://schemas.microsoft.com/office/drawing/2014/main" id="{312462F7-7774-C5EB-FE74-965D27BCE4E4}"/>
              </a:ext>
            </a:extLst>
          </p:cNvPr>
          <p:cNvSpPr/>
          <p:nvPr/>
        </p:nvSpPr>
        <p:spPr>
          <a:xfrm>
            <a:off x="533947" y="4398293"/>
            <a:ext cx="11124103" cy="15808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Tree>
    <p:extLst>
      <p:ext uri="{BB962C8B-B14F-4D97-AF65-F5344CB8AC3E}">
        <p14:creationId xmlns:p14="http://schemas.microsoft.com/office/powerpoint/2010/main" val="805409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28</a:t>
            </a:fld>
            <a:endParaRPr lang="fr-FR" sz="1200">
              <a:solidFill>
                <a:srgbClr val="0C419A"/>
              </a:solidFill>
            </a:endParaRPr>
          </a:p>
        </p:txBody>
      </p:sp>
      <p:grpSp>
        <p:nvGrpSpPr>
          <p:cNvPr id="17" name="Group 16">
            <a:extLst>
              <a:ext uri="{FF2B5EF4-FFF2-40B4-BE49-F238E27FC236}">
                <a16:creationId xmlns="" xmlns:a16="http://schemas.microsoft.com/office/drawing/2014/main" id="{E2AF1C1A-A07C-F52A-7EE5-3B95C35A7F23}"/>
              </a:ext>
            </a:extLst>
          </p:cNvPr>
          <p:cNvGrpSpPr/>
          <p:nvPr/>
        </p:nvGrpSpPr>
        <p:grpSpPr>
          <a:xfrm>
            <a:off x="533948" y="444794"/>
            <a:ext cx="11124103" cy="338554"/>
            <a:chOff x="533948" y="4311135"/>
            <a:chExt cx="11124103" cy="338554"/>
          </a:xfrm>
        </p:grpSpPr>
        <p:cxnSp>
          <p:nvCxnSpPr>
            <p:cNvPr id="18" name="Straight Connector 17">
              <a:extLst>
                <a:ext uri="{FF2B5EF4-FFF2-40B4-BE49-F238E27FC236}">
                  <a16:creationId xmlns="" xmlns:a16="http://schemas.microsoft.com/office/drawing/2014/main" id="{484000D2-AF54-BFDA-34BF-2A4EF8E2D3A9}"/>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95C5454D-C8B2-30D6-CCBD-2C30C4759E0B}"/>
                </a:ext>
              </a:extLst>
            </p:cNvPr>
            <p:cNvSpPr txBox="1"/>
            <p:nvPr/>
          </p:nvSpPr>
          <p:spPr>
            <a:xfrm>
              <a:off x="2385881" y="4311135"/>
              <a:ext cx="7420237" cy="338554"/>
            </a:xfrm>
            <a:prstGeom prst="rect">
              <a:avLst/>
            </a:prstGeom>
            <a:solidFill>
              <a:schemeClr val="bg1"/>
            </a:solidFill>
          </p:spPr>
          <p:txBody>
            <a:bodyPr wrap="square">
              <a:spAutoFit/>
            </a:bodyPr>
            <a:lstStyle/>
            <a:p>
              <a:pPr algn="ctr"/>
              <a:r>
                <a:rPr lang="fr-FR" sz="1600" b="1">
                  <a:solidFill>
                    <a:srgbClr val="00B050"/>
                  </a:solidFill>
                </a:rPr>
                <a:t>Indicateurs du forfait numérique appliqués à compter du 1</a:t>
              </a:r>
              <a:r>
                <a:rPr lang="fr-FR" sz="1600" b="1" baseline="30000">
                  <a:solidFill>
                    <a:srgbClr val="00B050"/>
                  </a:solidFill>
                </a:rPr>
                <a:t>er</a:t>
              </a:r>
              <a:r>
                <a:rPr lang="fr-FR" sz="1600" b="1">
                  <a:solidFill>
                    <a:srgbClr val="00B050"/>
                  </a:solidFill>
                </a:rPr>
                <a:t> janvier 2024 </a:t>
              </a:r>
            </a:p>
          </p:txBody>
        </p:sp>
      </p:grpSp>
      <p:graphicFrame>
        <p:nvGraphicFramePr>
          <p:cNvPr id="2" name="Tableau 1">
            <a:extLst>
              <a:ext uri="{FF2B5EF4-FFF2-40B4-BE49-F238E27FC236}">
                <a16:creationId xmlns="" xmlns:a16="http://schemas.microsoft.com/office/drawing/2014/main" id="{A4A7A812-5CE8-0C94-D78B-830FD94A34DF}"/>
              </a:ext>
            </a:extLst>
          </p:cNvPr>
          <p:cNvGraphicFramePr>
            <a:graphicFrameLocks noGrp="1"/>
          </p:cNvGraphicFramePr>
          <p:nvPr>
            <p:extLst>
              <p:ext uri="{D42A27DB-BD31-4B8C-83A1-F6EECF244321}">
                <p14:modId xmlns:p14="http://schemas.microsoft.com/office/powerpoint/2010/main" val="4124774344"/>
              </p:ext>
            </p:extLst>
          </p:nvPr>
        </p:nvGraphicFramePr>
        <p:xfrm>
          <a:off x="330323" y="1375046"/>
          <a:ext cx="11531354" cy="5024015"/>
        </p:xfrm>
        <a:graphic>
          <a:graphicData uri="http://schemas.openxmlformats.org/drawingml/2006/table">
            <a:tbl>
              <a:tblPr firstRow="1" firstCol="1" bandRow="1">
                <a:tableStyleId>{5C22544A-7EE6-4342-B048-85BDC9FD1C3A}</a:tableStyleId>
              </a:tblPr>
              <a:tblGrid>
                <a:gridCol w="1173308">
                  <a:extLst>
                    <a:ext uri="{9D8B030D-6E8A-4147-A177-3AD203B41FA5}">
                      <a16:colId xmlns="" xmlns:a16="http://schemas.microsoft.com/office/drawing/2014/main" val="3435654867"/>
                    </a:ext>
                  </a:extLst>
                </a:gridCol>
                <a:gridCol w="6373246">
                  <a:extLst>
                    <a:ext uri="{9D8B030D-6E8A-4147-A177-3AD203B41FA5}">
                      <a16:colId xmlns="" xmlns:a16="http://schemas.microsoft.com/office/drawing/2014/main" val="4237941355"/>
                    </a:ext>
                  </a:extLst>
                </a:gridCol>
                <a:gridCol w="996200">
                  <a:extLst>
                    <a:ext uri="{9D8B030D-6E8A-4147-A177-3AD203B41FA5}">
                      <a16:colId xmlns="" xmlns:a16="http://schemas.microsoft.com/office/drawing/2014/main" val="960978602"/>
                    </a:ext>
                  </a:extLst>
                </a:gridCol>
                <a:gridCol w="996200">
                  <a:extLst>
                    <a:ext uri="{9D8B030D-6E8A-4147-A177-3AD203B41FA5}">
                      <a16:colId xmlns="" xmlns:a16="http://schemas.microsoft.com/office/drawing/2014/main" val="964175237"/>
                    </a:ext>
                  </a:extLst>
                </a:gridCol>
                <a:gridCol w="996200">
                  <a:extLst>
                    <a:ext uri="{9D8B030D-6E8A-4147-A177-3AD203B41FA5}">
                      <a16:colId xmlns="" xmlns:a16="http://schemas.microsoft.com/office/drawing/2014/main" val="2284500719"/>
                    </a:ext>
                  </a:extLst>
                </a:gridCol>
                <a:gridCol w="996200">
                  <a:extLst>
                    <a:ext uri="{9D8B030D-6E8A-4147-A177-3AD203B41FA5}">
                      <a16:colId xmlns="" xmlns:a16="http://schemas.microsoft.com/office/drawing/2014/main" val="4005291787"/>
                    </a:ext>
                  </a:extLst>
                </a:gridCol>
              </a:tblGrid>
              <a:tr h="389927">
                <a:tc>
                  <a:txBody>
                    <a:bodyPr/>
                    <a:lstStyle/>
                    <a:p>
                      <a:pPr algn="ctr">
                        <a:lnSpc>
                          <a:spcPct val="115000"/>
                        </a:lnSpc>
                        <a:spcAft>
                          <a:spcPts val="1000"/>
                        </a:spcAft>
                      </a:pPr>
                      <a:r>
                        <a:rPr lang="fr-FR" sz="1100" dirty="0">
                          <a:effectLst/>
                          <a:latin typeface="+mj-lt"/>
                          <a:ea typeface="Calibri" panose="020F0502020204030204" pitchFamily="34" charset="0"/>
                          <a:cs typeface="Arial" panose="020B0604020202020204" pitchFamily="34" charset="0"/>
                        </a:rPr>
                        <a:t>VOLET</a:t>
                      </a:r>
                    </a:p>
                  </a:txBody>
                  <a:tcPr marL="16397" marR="16397" marT="0" marB="0" anchor="ctr">
                    <a:solidFill>
                      <a:schemeClr val="tx1"/>
                    </a:solidFill>
                  </a:tcPr>
                </a:tc>
                <a:tc>
                  <a:txBody>
                    <a:bodyPr/>
                    <a:lstStyle/>
                    <a:p>
                      <a:pPr algn="ctr">
                        <a:lnSpc>
                          <a:spcPct val="115000"/>
                        </a:lnSpc>
                        <a:spcAft>
                          <a:spcPts val="1000"/>
                        </a:spcAft>
                      </a:pPr>
                      <a:r>
                        <a:rPr lang="fr-FR" sz="1100" kern="1200">
                          <a:effectLst/>
                          <a:latin typeface="+mj-lt"/>
                        </a:rPr>
                        <a:t>INDICATEUR</a:t>
                      </a:r>
                      <a:endParaRPr lang="fr-FR" sz="1100">
                        <a:effectLst/>
                        <a:latin typeface="+mj-lt"/>
                        <a:ea typeface="Calibri" panose="020F0502020204030204" pitchFamily="34" charset="0"/>
                        <a:cs typeface="Arial" panose="020B0604020202020204" pitchFamily="34" charset="0"/>
                      </a:endParaRPr>
                    </a:p>
                  </a:txBody>
                  <a:tcPr marL="16397" marR="16397" marT="0" marB="0" anchor="ctr">
                    <a:solidFill>
                      <a:srgbClr val="77909C"/>
                    </a:solidFill>
                  </a:tcPr>
                </a:tc>
                <a:tc>
                  <a:txBody>
                    <a:bodyPr/>
                    <a:lstStyle/>
                    <a:p>
                      <a:pPr algn="ctr">
                        <a:lnSpc>
                          <a:spcPct val="115000"/>
                        </a:lnSpc>
                        <a:spcAft>
                          <a:spcPts val="1000"/>
                        </a:spcAft>
                      </a:pPr>
                      <a:r>
                        <a:rPr lang="fr-FR" sz="1100">
                          <a:effectLst/>
                          <a:latin typeface="+mj-lt"/>
                          <a:ea typeface="Calibri" panose="020F0502020204030204" pitchFamily="34" charset="0"/>
                          <a:cs typeface="Arial" panose="020B0604020202020204" pitchFamily="34" charset="0"/>
                        </a:rPr>
                        <a:t>CIBLE 2024</a:t>
                      </a:r>
                    </a:p>
                  </a:txBody>
                  <a:tcPr marL="16397" marR="16397" marT="0" marB="0" anchor="ctr">
                    <a:solidFill>
                      <a:srgbClr val="A5B9C4"/>
                    </a:solidFill>
                  </a:tcPr>
                </a:tc>
                <a:tc>
                  <a:txBody>
                    <a:bodyPr/>
                    <a:lstStyle/>
                    <a:p>
                      <a:pPr algn="ctr">
                        <a:lnSpc>
                          <a:spcPct val="115000"/>
                        </a:lnSpc>
                        <a:spcAft>
                          <a:spcPts val="1000"/>
                        </a:spcAft>
                      </a:pPr>
                      <a:r>
                        <a:rPr lang="fr-FR" sz="1100">
                          <a:effectLst/>
                          <a:latin typeface="+mj-lt"/>
                          <a:ea typeface="Times New Roman" panose="02020603050405020304" pitchFamily="18" charset="0"/>
                        </a:rPr>
                        <a:t>CIBLE 2025</a:t>
                      </a:r>
                      <a:endParaRPr lang="fr-FR" sz="1100">
                        <a:effectLst/>
                        <a:latin typeface="+mj-lt"/>
                        <a:ea typeface="Calibri" panose="020F0502020204030204" pitchFamily="34" charset="0"/>
                        <a:cs typeface="Arial" panose="020B0604020202020204" pitchFamily="34" charset="0"/>
                      </a:endParaRPr>
                    </a:p>
                  </a:txBody>
                  <a:tcPr marL="16397" marR="16397" marT="0" marB="0" anchor="ctr">
                    <a:solidFill>
                      <a:srgbClr val="A5B9C4"/>
                    </a:solidFill>
                  </a:tcPr>
                </a:tc>
                <a:tc>
                  <a:txBody>
                    <a:bodyPr/>
                    <a:lstStyle/>
                    <a:p>
                      <a:pPr algn="ctr">
                        <a:lnSpc>
                          <a:spcPct val="115000"/>
                        </a:lnSpc>
                        <a:spcAft>
                          <a:spcPts val="1000"/>
                        </a:spcAft>
                      </a:pPr>
                      <a:r>
                        <a:rPr lang="fr-FR" sz="1100" dirty="0">
                          <a:effectLst/>
                          <a:latin typeface="+mj-lt"/>
                          <a:ea typeface="Calibri" panose="020F0502020204030204" pitchFamily="34" charset="0"/>
                          <a:cs typeface="Arial" panose="020B0604020202020204" pitchFamily="34" charset="0"/>
                        </a:rPr>
                        <a:t>CIBLE </a:t>
                      </a:r>
                      <a:r>
                        <a:rPr lang="fr-FR" sz="1100" dirty="0" smtClean="0">
                          <a:effectLst/>
                          <a:latin typeface="+mj-lt"/>
                          <a:ea typeface="Calibri" panose="020F0502020204030204" pitchFamily="34" charset="0"/>
                          <a:cs typeface="Arial" panose="020B0604020202020204" pitchFamily="34" charset="0"/>
                        </a:rPr>
                        <a:t>2026</a:t>
                      </a:r>
                      <a:endParaRPr lang="fr-FR" sz="1100" dirty="0">
                        <a:effectLst/>
                        <a:latin typeface="+mj-lt"/>
                        <a:ea typeface="Calibri" panose="020F0502020204030204" pitchFamily="34" charset="0"/>
                        <a:cs typeface="Arial" panose="020B0604020202020204" pitchFamily="34" charset="0"/>
                      </a:endParaRPr>
                    </a:p>
                  </a:txBody>
                  <a:tcPr marL="16397" marR="16397" marT="0" marB="0" anchor="ctr">
                    <a:solidFill>
                      <a:srgbClr val="A5B9C4"/>
                    </a:solidFill>
                  </a:tcPr>
                </a:tc>
                <a:tc>
                  <a:txBody>
                    <a:bodyPr/>
                    <a:lstStyle/>
                    <a:p>
                      <a:pPr algn="ctr">
                        <a:lnSpc>
                          <a:spcPct val="115000"/>
                        </a:lnSpc>
                        <a:spcAft>
                          <a:spcPts val="1000"/>
                        </a:spcAft>
                      </a:pPr>
                      <a:r>
                        <a:rPr lang="fr-FR" sz="1100" dirty="0">
                          <a:effectLst/>
                          <a:latin typeface="+mj-lt"/>
                          <a:ea typeface="Calibri" panose="020F0502020204030204" pitchFamily="34" charset="0"/>
                          <a:cs typeface="Arial" panose="020B0604020202020204" pitchFamily="34" charset="0"/>
                        </a:rPr>
                        <a:t>CIBLE 2027</a:t>
                      </a:r>
                    </a:p>
                  </a:txBody>
                  <a:tcPr marL="16397" marR="16397" marT="0" marB="0" anchor="ctr">
                    <a:solidFill>
                      <a:srgbClr val="A5B9C4"/>
                    </a:solidFill>
                  </a:tcPr>
                </a:tc>
                <a:extLst>
                  <a:ext uri="{0D108BD9-81ED-4DB2-BD59-A6C34878D82A}">
                    <a16:rowId xmlns="" xmlns:a16="http://schemas.microsoft.com/office/drawing/2014/main" val="2533086811"/>
                  </a:ext>
                </a:extLst>
              </a:tr>
              <a:tr h="238281">
                <a:tc rowSpan="4">
                  <a:txBody>
                    <a:bodyPr/>
                    <a:lstStyle/>
                    <a:p>
                      <a:pPr algn="just">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Indicateurs socle</a:t>
                      </a:r>
                      <a:endParaRPr lang="fr-FR" sz="1200">
                        <a:solidFill>
                          <a:schemeClr val="tx1"/>
                        </a:solidFill>
                        <a:effectLst/>
                        <a:latin typeface="+mj-lt"/>
                        <a:ea typeface="Calibri" panose="020F0502020204030204" pitchFamily="34" charset="0"/>
                        <a:cs typeface="Arial" panose="020B0604020202020204" pitchFamily="34" charset="0"/>
                      </a:endParaRPr>
                    </a:p>
                    <a:p>
                      <a:pPr algn="just">
                        <a:lnSpc>
                          <a:spcPct val="115000"/>
                        </a:lnSpc>
                        <a:spcAft>
                          <a:spcPts val="600"/>
                        </a:spcAft>
                      </a:pPr>
                      <a:r>
                        <a:rPr lang="fr-FR" sz="1200">
                          <a:effectLst/>
                          <a:latin typeface="+mj-lt"/>
                          <a:ea typeface="Times New Roman" panose="02020603050405020304" pitchFamily="18" charset="0"/>
                          <a:cs typeface="Calibri" panose="020F0502020204030204" pitchFamily="34" charset="0"/>
                        </a:rPr>
                        <a:t> </a:t>
                      </a:r>
                      <a:endParaRPr lang="fr-FR" sz="1200">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just">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Disposer d’un logiciel métier ou référencé Ségur et d’un LAP certifié HAS – MSS intégrée</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gridSpan="4">
                  <a:txBody>
                    <a:bodyPr/>
                    <a:lstStyle/>
                    <a:p>
                      <a:pPr algn="just">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Selon les évolutions des vagues Ségur</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hMerge="1">
                  <a:txBody>
                    <a:bodyPr/>
                    <a:lstStyle/>
                    <a:p>
                      <a:endParaRPr lang="en-GB"/>
                    </a:p>
                  </a:txBody>
                  <a:tcPr/>
                </a:tc>
                <a:tc hMerge="1">
                  <a:txBody>
                    <a:bodyPr/>
                    <a:lstStyle/>
                    <a:p>
                      <a:endParaRPr lang="en-GB"/>
                    </a:p>
                  </a:txBody>
                  <a:tcPr>
                    <a:solidFill>
                      <a:srgbClr val="EBF2F8"/>
                    </a:solidFill>
                  </a:tcPr>
                </a:tc>
                <a:tc hMerge="1">
                  <a:txBody>
                    <a:bodyPr/>
                    <a:lstStyle/>
                    <a:p>
                      <a:endParaRPr lang="en-GB"/>
                    </a:p>
                  </a:txBody>
                  <a:tcPr>
                    <a:solidFill>
                      <a:srgbClr val="EBF2F8"/>
                    </a:solidFill>
                  </a:tcPr>
                </a:tc>
                <a:extLst>
                  <a:ext uri="{0D108BD9-81ED-4DB2-BD59-A6C34878D82A}">
                    <a16:rowId xmlns="" xmlns:a16="http://schemas.microsoft.com/office/drawing/2014/main" val="1018365694"/>
                  </a:ext>
                </a:extLst>
              </a:tr>
              <a:tr h="238281">
                <a:tc vMerge="1">
                  <a:txBody>
                    <a:bodyPr/>
                    <a:lstStyle/>
                    <a:p>
                      <a:endParaRPr lang="en-GB"/>
                    </a:p>
                  </a:txBody>
                  <a:tcPr>
                    <a:solidFill>
                      <a:schemeClr val="tx1"/>
                    </a:solidFill>
                  </a:tcPr>
                </a:tc>
                <a:tc>
                  <a:txBody>
                    <a:bodyPr/>
                    <a:lstStyle/>
                    <a:p>
                      <a:pPr algn="just">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Taux de déclaration médecin traitant dématérialisée</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90%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90%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90%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90%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extLst>
                  <a:ext uri="{0D108BD9-81ED-4DB2-BD59-A6C34878D82A}">
                    <a16:rowId xmlns="" xmlns:a16="http://schemas.microsoft.com/office/drawing/2014/main" val="427428551"/>
                  </a:ext>
                </a:extLst>
              </a:tr>
              <a:tr h="238281">
                <a:tc vMerge="1">
                  <a:txBody>
                    <a:bodyPr/>
                    <a:lstStyle/>
                    <a:p>
                      <a:endParaRPr lang="en-GB"/>
                    </a:p>
                  </a:txBody>
                  <a:tcPr>
                    <a:solidFill>
                      <a:schemeClr val="tx1"/>
                    </a:solidFill>
                  </a:tcPr>
                </a:tc>
                <a:tc>
                  <a:txBody>
                    <a:bodyPr/>
                    <a:lstStyle/>
                    <a:p>
                      <a:pPr algn="just">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Taux de télétransmission FSE</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80%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80%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80%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80%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extLst>
                  <a:ext uri="{0D108BD9-81ED-4DB2-BD59-A6C34878D82A}">
                    <a16:rowId xmlns="" xmlns:a16="http://schemas.microsoft.com/office/drawing/2014/main" val="260921655"/>
                  </a:ext>
                </a:extLst>
              </a:tr>
              <a:tr h="238281">
                <a:tc vMerge="1">
                  <a:txBody>
                    <a:bodyPr/>
                    <a:lstStyle/>
                    <a:p>
                      <a:endParaRPr lang="en-GB"/>
                    </a:p>
                  </a:txBody>
                  <a:tcPr>
                    <a:solidFill>
                      <a:schemeClr val="tx1"/>
                    </a:solidFill>
                  </a:tcPr>
                </a:tc>
                <a:tc>
                  <a:txBody>
                    <a:bodyPr/>
                    <a:lstStyle/>
                    <a:p>
                      <a:pPr algn="just">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Taux AAT dématérialisés</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90%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90%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90%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90%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extLst>
                  <a:ext uri="{0D108BD9-81ED-4DB2-BD59-A6C34878D82A}">
                    <a16:rowId xmlns="" xmlns:a16="http://schemas.microsoft.com/office/drawing/2014/main" val="3384440490"/>
                  </a:ext>
                </a:extLst>
              </a:tr>
              <a:tr h="238281">
                <a:tc rowSpan="10">
                  <a:txBody>
                    <a:bodyPr/>
                    <a:lstStyle/>
                    <a:p>
                      <a:pPr algn="just">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Indicateurs optionnels</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just">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Taux d’ordonnances numériques</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40%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80%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90%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90 %</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extLst>
                  <a:ext uri="{0D108BD9-81ED-4DB2-BD59-A6C34878D82A}">
                    <a16:rowId xmlns="" xmlns:a16="http://schemas.microsoft.com/office/drawing/2014/main" val="1086740239"/>
                  </a:ext>
                </a:extLst>
              </a:tr>
              <a:tr h="238281">
                <a:tc vMerge="1">
                  <a:txBody>
                    <a:bodyPr/>
                    <a:lstStyle/>
                    <a:p>
                      <a:endParaRPr lang="en-GB"/>
                    </a:p>
                  </a:txBody>
                  <a:tcPr>
                    <a:solidFill>
                      <a:schemeClr val="tx1"/>
                    </a:solidFill>
                  </a:tcPr>
                </a:tc>
                <a:tc>
                  <a:txBody>
                    <a:bodyPr/>
                    <a:lstStyle/>
                    <a:p>
                      <a:pPr algn="just">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Taux d’usage DMP</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30%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40%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50%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60%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extLst>
                  <a:ext uri="{0D108BD9-81ED-4DB2-BD59-A6C34878D82A}">
                    <a16:rowId xmlns="" xmlns:a16="http://schemas.microsoft.com/office/drawing/2014/main" val="729744018"/>
                  </a:ext>
                </a:extLst>
              </a:tr>
              <a:tr h="238281">
                <a:tc vMerge="1">
                  <a:txBody>
                    <a:bodyPr/>
                    <a:lstStyle/>
                    <a:p>
                      <a:endParaRPr lang="en-GB"/>
                    </a:p>
                  </a:txBody>
                  <a:tcPr>
                    <a:solidFill>
                      <a:schemeClr val="tx1"/>
                    </a:solidFill>
                  </a:tcPr>
                </a:tc>
                <a:tc>
                  <a:txBody>
                    <a:bodyPr/>
                    <a:lstStyle/>
                    <a:p>
                      <a:pPr algn="just">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Taux de protocoles de soins électronique</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90%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90%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90%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90%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extLst>
                  <a:ext uri="{0D108BD9-81ED-4DB2-BD59-A6C34878D82A}">
                    <a16:rowId xmlns="" xmlns:a16="http://schemas.microsoft.com/office/drawing/2014/main" val="170354400"/>
                  </a:ext>
                </a:extLst>
              </a:tr>
              <a:tr h="1115811">
                <a:tc vMerge="1">
                  <a:txBody>
                    <a:bodyPr/>
                    <a:lstStyle/>
                    <a:p>
                      <a:endParaRPr lang="en-GB"/>
                    </a:p>
                  </a:txBody>
                  <a:tcPr>
                    <a:solidFill>
                      <a:schemeClr val="tx1"/>
                    </a:solidFill>
                  </a:tcPr>
                </a:tc>
                <a:tc>
                  <a:txBody>
                    <a:bodyPr/>
                    <a:lstStyle/>
                    <a:p>
                      <a:pPr algn="just">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VSM sur la patientèle</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90% (sur patientèle ALD)</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30% (sur ensemble de la patientèle MT)</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40% (sur ensemble de la patientèle MT)</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50% (sur ensemble de la patientèle MT)</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extLst>
                  <a:ext uri="{0D108BD9-81ED-4DB2-BD59-A6C34878D82A}">
                    <a16:rowId xmlns="" xmlns:a16="http://schemas.microsoft.com/office/drawing/2014/main" val="46949499"/>
                  </a:ext>
                </a:extLst>
              </a:tr>
              <a:tr h="238281">
                <a:tc vMerge="1">
                  <a:txBody>
                    <a:bodyPr/>
                    <a:lstStyle/>
                    <a:p>
                      <a:endParaRPr lang="en-GB"/>
                    </a:p>
                  </a:txBody>
                  <a:tcPr>
                    <a:solidFill>
                      <a:schemeClr val="tx1"/>
                    </a:solidFill>
                  </a:tcPr>
                </a:tc>
                <a:tc>
                  <a:txBody>
                    <a:bodyPr/>
                    <a:lstStyle/>
                    <a:p>
                      <a:pPr algn="just">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Taux de CM AT-MP</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50%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60%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70%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70%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extLst>
                  <a:ext uri="{0D108BD9-81ED-4DB2-BD59-A6C34878D82A}">
                    <a16:rowId xmlns="" xmlns:a16="http://schemas.microsoft.com/office/drawing/2014/main" val="760926148"/>
                  </a:ext>
                </a:extLst>
              </a:tr>
              <a:tr h="238281">
                <a:tc vMerge="1">
                  <a:txBody>
                    <a:bodyPr/>
                    <a:lstStyle/>
                    <a:p>
                      <a:endParaRPr lang="en-GB"/>
                    </a:p>
                  </a:txBody>
                  <a:tcPr>
                    <a:solidFill>
                      <a:schemeClr val="tx1"/>
                    </a:solidFill>
                  </a:tcPr>
                </a:tc>
                <a:tc>
                  <a:txBody>
                    <a:bodyPr/>
                    <a:lstStyle/>
                    <a:p>
                      <a:pPr algn="just">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Taux de SPE (prescription électronique de transport)</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30%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40%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50%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50%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extLst>
                  <a:ext uri="{0D108BD9-81ED-4DB2-BD59-A6C34878D82A}">
                    <a16:rowId xmlns="" xmlns:a16="http://schemas.microsoft.com/office/drawing/2014/main" val="760561779"/>
                  </a:ext>
                </a:extLst>
              </a:tr>
              <a:tr h="238281">
                <a:tc vMerge="1">
                  <a:txBody>
                    <a:bodyPr/>
                    <a:lstStyle/>
                    <a:p>
                      <a:endParaRPr lang="en-GB"/>
                    </a:p>
                  </a:txBody>
                  <a:tcPr>
                    <a:solidFill>
                      <a:schemeClr val="tx1"/>
                    </a:solidFill>
                  </a:tcPr>
                </a:tc>
                <a:tc>
                  <a:txBody>
                    <a:bodyPr/>
                    <a:lstStyle/>
                    <a:p>
                      <a:pPr algn="just">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Taux de déclaration simplifiée de grossesse en ligne</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50%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60%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70%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70%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EBF2F8"/>
                    </a:solidFill>
                  </a:tcPr>
                </a:tc>
                <a:extLst>
                  <a:ext uri="{0D108BD9-81ED-4DB2-BD59-A6C34878D82A}">
                    <a16:rowId xmlns="" xmlns:a16="http://schemas.microsoft.com/office/drawing/2014/main" val="3394608129"/>
                  </a:ext>
                </a:extLst>
              </a:tr>
              <a:tr h="238281">
                <a:tc vMerge="1">
                  <a:txBody>
                    <a:bodyPr/>
                    <a:lstStyle/>
                    <a:p>
                      <a:endParaRPr lang="fr-FR"/>
                    </a:p>
                  </a:txBody>
                  <a:tcPr/>
                </a:tc>
                <a:tc>
                  <a: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fr-FR" sz="1200" kern="1200">
                          <a:solidFill>
                            <a:schemeClr val="tx1"/>
                          </a:solidFill>
                          <a:effectLst/>
                          <a:latin typeface="+mn-lt"/>
                          <a:ea typeface="Times New Roman" panose="02020603050405020304" pitchFamily="18" charset="0"/>
                          <a:cs typeface="Calibri" panose="020F0502020204030204" pitchFamily="34" charset="0"/>
                        </a:rPr>
                        <a:t>Disposer d’une version de cahier des charges Sesam vitale à jour des avenants N-1</a:t>
                      </a:r>
                    </a:p>
                  </a:txBody>
                  <a:tcPr marL="68580" marR="68580" marT="0" marB="0" anchor="ctr">
                    <a:solidFill>
                      <a:srgbClr val="F4DCDE"/>
                    </a:solidFill>
                  </a:tcPr>
                </a:tc>
                <a:tc gridSpan="3">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Selon les évolutions du cahier des charges Sesam-Vitale et de ses avenants</a:t>
                      </a:r>
                    </a:p>
                  </a:txBody>
                  <a:tcPr marL="68580" marR="68580" marT="0" marB="0" anchor="ctr">
                    <a:solidFill>
                      <a:srgbClr val="F4DCDE"/>
                    </a:solidFill>
                  </a:tcPr>
                </a:tc>
                <a:tc hMerge="1">
                  <a:txBody>
                    <a:bodyPr/>
                    <a:lstStyle/>
                    <a:p>
                      <a:pPr algn="ctr">
                        <a:lnSpc>
                          <a:spcPct val="115000"/>
                        </a:lnSpc>
                        <a:spcAft>
                          <a:spcPts val="600"/>
                        </a:spcAft>
                      </a:pPr>
                      <a:endParaRPr lang="fr-FR" sz="1200">
                        <a:solidFill>
                          <a:schemeClr val="tx1"/>
                        </a:solidFill>
                        <a:effectLst/>
                        <a:latin typeface="+mj-lt"/>
                        <a:ea typeface="Times New Roman" panose="02020603050405020304" pitchFamily="18" charset="0"/>
                        <a:cs typeface="Calibri" panose="020F0502020204030204" pitchFamily="34" charset="0"/>
                      </a:endParaRPr>
                    </a:p>
                  </a:txBody>
                  <a:tcPr marL="68580" marR="68580" marT="0" marB="0" anchor="ctr">
                    <a:solidFill>
                      <a:srgbClr val="F4DCDE"/>
                    </a:solidFill>
                  </a:tcPr>
                </a:tc>
                <a:tc hMerge="1">
                  <a:txBody>
                    <a:bodyPr/>
                    <a:lstStyle/>
                    <a:p>
                      <a:pPr algn="ctr">
                        <a:lnSpc>
                          <a:spcPct val="115000"/>
                        </a:lnSpc>
                        <a:spcAft>
                          <a:spcPts val="600"/>
                        </a:spcAft>
                      </a:pPr>
                      <a:endParaRPr lang="fr-FR" sz="1200">
                        <a:solidFill>
                          <a:schemeClr val="tx1"/>
                        </a:solidFill>
                        <a:effectLst/>
                        <a:latin typeface="+mj-lt"/>
                        <a:ea typeface="Times New Roman" panose="02020603050405020304" pitchFamily="18" charset="0"/>
                        <a:cs typeface="Calibri" panose="020F0502020204030204" pitchFamily="34" charset="0"/>
                      </a:endParaRPr>
                    </a:p>
                  </a:txBody>
                  <a:tcPr marL="68580" marR="68580" marT="0" marB="0" anchor="ctr">
                    <a:solidFill>
                      <a:srgbClr val="F4DCDE"/>
                    </a:solidFill>
                  </a:tcPr>
                </a:tc>
                <a:tc>
                  <a:txBody>
                    <a:bodyPr/>
                    <a:lstStyle/>
                    <a:p>
                      <a:pPr algn="ctr">
                        <a:lnSpc>
                          <a:spcPct val="115000"/>
                        </a:lnSpc>
                        <a:spcAft>
                          <a:spcPts val="600"/>
                        </a:spcAft>
                      </a:pPr>
                      <a:endParaRPr lang="fr-FR" sz="1200">
                        <a:solidFill>
                          <a:schemeClr val="tx1"/>
                        </a:solidFill>
                        <a:effectLst/>
                        <a:latin typeface="+mj-lt"/>
                        <a:ea typeface="Times New Roman" panose="02020603050405020304" pitchFamily="18" charset="0"/>
                        <a:cs typeface="Calibri" panose="020F0502020204030204" pitchFamily="34" charset="0"/>
                      </a:endParaRPr>
                    </a:p>
                  </a:txBody>
                  <a:tcPr marL="68580" marR="68580" marT="0" marB="0" anchor="ctr">
                    <a:solidFill>
                      <a:srgbClr val="F4DCDE"/>
                    </a:solidFill>
                  </a:tcPr>
                </a:tc>
                <a:extLst>
                  <a:ext uri="{0D108BD9-81ED-4DB2-BD59-A6C34878D82A}">
                    <a16:rowId xmlns="" xmlns:a16="http://schemas.microsoft.com/office/drawing/2014/main" val="875694517"/>
                  </a:ext>
                </a:extLst>
              </a:tr>
              <a:tr h="238281">
                <a:tc vMerge="1">
                  <a:txBody>
                    <a:bodyPr/>
                    <a:lstStyle/>
                    <a:p>
                      <a:endParaRPr lang="en-GB"/>
                    </a:p>
                  </a:txBody>
                  <a:tcPr>
                    <a:solidFill>
                      <a:schemeClr val="tx1"/>
                    </a:solidFill>
                  </a:tcPr>
                </a:tc>
                <a:tc>
                  <a:txBody>
                    <a:bodyPr/>
                    <a:lstStyle/>
                    <a:p>
                      <a:pPr algn="just">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Taux d’usage de la messagerie de santé Mon espace santé</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10%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15%</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20%</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25%</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extLst>
                  <a:ext uri="{0D108BD9-81ED-4DB2-BD59-A6C34878D82A}">
                    <a16:rowId xmlns="" xmlns:a16="http://schemas.microsoft.com/office/drawing/2014/main" val="2101157979"/>
                  </a:ext>
                </a:extLst>
              </a:tr>
              <a:tr h="238281">
                <a:tc vMerge="1">
                  <a:txBody>
                    <a:bodyPr/>
                    <a:lstStyle/>
                    <a:p>
                      <a:pPr algn="just">
                        <a:lnSpc>
                          <a:spcPct val="115000"/>
                        </a:lnSpc>
                        <a:spcAft>
                          <a:spcPts val="600"/>
                        </a:spcAft>
                      </a:pPr>
                      <a:endParaRPr lang="fr-FR" sz="1100">
                        <a:effectLst/>
                        <a:latin typeface="+mj-lt"/>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algn="just">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Usage de l’application carte vitale</a:t>
                      </a:r>
                      <a:endParaRPr lang="fr-FR" sz="1200">
                        <a:solidFill>
                          <a:schemeClr val="tx1"/>
                        </a:solidFill>
                        <a:effectLst/>
                        <a:latin typeface="+mj-lt"/>
                        <a:ea typeface="Calibri" panose="020F0502020204030204" pitchFamily="34" charset="0"/>
                        <a:cs typeface="Arial" panose="020B0604020202020204" pitchFamily="34" charset="0"/>
                      </a:endParaRPr>
                    </a:p>
                  </a:txBody>
                  <a:tcPr marL="68580" marR="68580" marT="0" marB="0" anchor="ctr">
                    <a:solidFill>
                      <a:srgbClr val="F4DCDE"/>
                    </a:solidFill>
                  </a:tcPr>
                </a:tc>
                <a:tc gridSpan="4">
                  <a:txBody>
                    <a:bodyPr/>
                    <a:lstStyle/>
                    <a:p>
                      <a:pPr algn="ctr">
                        <a:lnSpc>
                          <a:spcPct val="115000"/>
                        </a:lnSpc>
                        <a:spcAft>
                          <a:spcPts val="600"/>
                        </a:spcAft>
                      </a:pPr>
                      <a:r>
                        <a:rPr lang="fr-FR" sz="1200">
                          <a:solidFill>
                            <a:schemeClr val="tx1"/>
                          </a:solidFill>
                          <a:effectLst/>
                          <a:latin typeface="+mj-lt"/>
                          <a:ea typeface="Times New Roman" panose="02020603050405020304" pitchFamily="18" charset="0"/>
                          <a:cs typeface="Calibri" panose="020F0502020204030204" pitchFamily="34" charset="0"/>
                        </a:rPr>
                        <a:t>Au moins une FSE réalisée avec e-carte vitale</a:t>
                      </a:r>
                    </a:p>
                  </a:txBody>
                  <a:tcPr marL="68580" marR="68580" marT="0" marB="0" anchor="ctr">
                    <a:solidFill>
                      <a:srgbClr val="F4DCDE"/>
                    </a:solidFill>
                  </a:tcPr>
                </a:tc>
                <a:tc hMerge="1">
                  <a:txBody>
                    <a:bodyPr/>
                    <a:lstStyle/>
                    <a:p>
                      <a:endParaRPr lang="en-GB"/>
                    </a:p>
                  </a:txBody>
                  <a:tcPr/>
                </a:tc>
                <a:tc hMerge="1">
                  <a:txBody>
                    <a:bodyPr/>
                    <a:lstStyle/>
                    <a:p>
                      <a:pPr algn="just">
                        <a:lnSpc>
                          <a:spcPct val="115000"/>
                        </a:lnSpc>
                        <a:spcAft>
                          <a:spcPts val="600"/>
                        </a:spcAft>
                      </a:pP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 </a:t>
                      </a:r>
                      <a:r>
                        <a:rPr lang="fr-FR" sz="110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moinsune</a:t>
                      </a:r>
                      <a:r>
                        <a:rPr lang="fr-F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FSE réalisée avec e carte vitale</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BF2F8"/>
                    </a:solidFill>
                  </a:tcPr>
                </a:tc>
                <a:tc hMerge="1">
                  <a:txBody>
                    <a:bodyPr/>
                    <a:lstStyle/>
                    <a:p>
                      <a:pPr algn="just">
                        <a:lnSpc>
                          <a:spcPct val="115000"/>
                        </a:lnSpc>
                        <a:spcAft>
                          <a:spcPts val="600"/>
                        </a:spcAft>
                      </a:pPr>
                      <a:r>
                        <a:rPr lang="fr-FR" sz="1100">
                          <a:effectLst/>
                          <a:latin typeface="Calibri" panose="020F0502020204030204" pitchFamily="34" charset="0"/>
                          <a:ea typeface="Times New Roman" panose="02020603050405020304" pitchFamily="18" charset="0"/>
                          <a:cs typeface="Calibri" panose="020F0502020204030204" pitchFamily="34" charset="0"/>
                        </a:rPr>
                        <a:t>Usage de l’application carte vitale</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EBF2F8"/>
                    </a:solidFill>
                  </a:tcPr>
                </a:tc>
                <a:extLst>
                  <a:ext uri="{0D108BD9-81ED-4DB2-BD59-A6C34878D82A}">
                    <a16:rowId xmlns="" xmlns:a16="http://schemas.microsoft.com/office/drawing/2014/main" val="3128993424"/>
                  </a:ext>
                </a:extLst>
              </a:tr>
              <a:tr h="238281">
                <a:tc>
                  <a:txBody>
                    <a:bodyPr/>
                    <a:lstStyle/>
                    <a:p>
                      <a:pPr algn="l">
                        <a:lnSpc>
                          <a:spcPct val="115000"/>
                        </a:lnSpc>
                        <a:spcAft>
                          <a:spcPts val="1000"/>
                        </a:spcAft>
                      </a:pPr>
                      <a:r>
                        <a:rPr lang="fr-FR" sz="1200">
                          <a:solidFill>
                            <a:schemeClr val="bg1"/>
                          </a:solidFill>
                          <a:effectLst/>
                          <a:latin typeface="+mj-lt"/>
                          <a:ea typeface="Calibri" panose="020F0502020204030204" pitchFamily="34" charset="0"/>
                          <a:cs typeface="Arial" panose="020B0604020202020204" pitchFamily="34" charset="0"/>
                        </a:rPr>
                        <a:t>TOTAL POINTS</a:t>
                      </a:r>
                    </a:p>
                  </a:txBody>
                  <a:tcPr marL="16397" marR="16397" marT="0" marB="0" anchor="ctr">
                    <a:solidFill>
                      <a:schemeClr val="tx1"/>
                    </a:solidFill>
                  </a:tcPr>
                </a:tc>
                <a:tc>
                  <a:txBody>
                    <a:bodyPr/>
                    <a:lstStyle/>
                    <a:p>
                      <a:pPr algn="just">
                        <a:lnSpc>
                          <a:spcPct val="115000"/>
                        </a:lnSpc>
                        <a:spcAft>
                          <a:spcPts val="1000"/>
                        </a:spcAft>
                      </a:pPr>
                      <a:r>
                        <a:rPr lang="fr-FR" sz="1200" kern="1200">
                          <a:solidFill>
                            <a:schemeClr val="bg1"/>
                          </a:solidFill>
                          <a:effectLst/>
                          <a:latin typeface="+mj-lt"/>
                        </a:rPr>
                        <a:t> </a:t>
                      </a:r>
                      <a:endParaRPr lang="fr-FR" sz="1200">
                        <a:solidFill>
                          <a:schemeClr val="bg1"/>
                        </a:solidFill>
                        <a:effectLst/>
                        <a:latin typeface="+mj-lt"/>
                        <a:ea typeface="Calibri" panose="020F0502020204030204" pitchFamily="34" charset="0"/>
                        <a:cs typeface="Arial" panose="020B0604020202020204" pitchFamily="34" charset="0"/>
                      </a:endParaRPr>
                    </a:p>
                  </a:txBody>
                  <a:tcPr marL="16397" marR="16397" marT="0" marB="0" anchor="ctr">
                    <a:solidFill>
                      <a:schemeClr val="tx1"/>
                    </a:solidFill>
                  </a:tcPr>
                </a:tc>
                <a:tc gridSpan="4">
                  <a:txBody>
                    <a:bodyPr/>
                    <a:lstStyle/>
                    <a:p>
                      <a:pPr algn="ctr">
                        <a:lnSpc>
                          <a:spcPct val="115000"/>
                        </a:lnSpc>
                        <a:spcAft>
                          <a:spcPts val="1000"/>
                        </a:spcAft>
                      </a:pPr>
                      <a:r>
                        <a:rPr lang="fr-FR" sz="1200" kern="1200" dirty="0">
                          <a:solidFill>
                            <a:schemeClr val="bg1"/>
                          </a:solidFill>
                          <a:effectLst/>
                          <a:latin typeface="+mj-lt"/>
                        </a:rPr>
                        <a:t> </a:t>
                      </a:r>
                      <a:r>
                        <a:rPr lang="fr-FR" sz="1200" b="1" kern="1200" spc="-20" dirty="0" smtClean="0">
                          <a:solidFill>
                            <a:schemeClr val="bg1"/>
                          </a:solidFill>
                          <a:effectLst/>
                          <a:latin typeface="+mj-lt"/>
                        </a:rPr>
                        <a:t>600</a:t>
                      </a:r>
                      <a:endParaRPr lang="fr-FR" sz="1200" b="1" dirty="0">
                        <a:solidFill>
                          <a:schemeClr val="bg1"/>
                        </a:solidFill>
                        <a:effectLst/>
                        <a:latin typeface="+mj-lt"/>
                        <a:cs typeface="Arial" panose="020B0604020202020204" pitchFamily="34" charset="0"/>
                      </a:endParaRPr>
                    </a:p>
                  </a:txBody>
                  <a:tcPr marL="16397" marR="16397" marT="0" marB="0" anchor="ctr">
                    <a:solidFill>
                      <a:schemeClr val="tx1"/>
                    </a:solidFill>
                  </a:tcPr>
                </a:tc>
                <a:tc hMerge="1">
                  <a:txBody>
                    <a:bodyPr/>
                    <a:lstStyle/>
                    <a:p>
                      <a:pPr algn="just">
                        <a:lnSpc>
                          <a:spcPct val="115000"/>
                        </a:lnSpc>
                        <a:spcAft>
                          <a:spcPts val="1000"/>
                        </a:spcAft>
                      </a:pPr>
                      <a:endParaRPr lang="fr-FR" sz="1050">
                        <a:solidFill>
                          <a:schemeClr val="bg1"/>
                        </a:solidFill>
                        <a:effectLst/>
                        <a:latin typeface="+mj-lt"/>
                        <a:ea typeface="Calibri" panose="020F0502020204030204" pitchFamily="34" charset="0"/>
                        <a:cs typeface="Arial" panose="020B0604020202020204" pitchFamily="34" charset="0"/>
                      </a:endParaRPr>
                    </a:p>
                  </a:txBody>
                  <a:tcPr marL="16397" marR="16397" marT="0" marB="0" anchor="ctr">
                    <a:solidFill>
                      <a:schemeClr val="tx1"/>
                    </a:solidFill>
                  </a:tcPr>
                </a:tc>
                <a:tc hMerge="1">
                  <a:txBody>
                    <a:bodyPr/>
                    <a:lstStyle/>
                    <a:p>
                      <a:pPr algn="ctr">
                        <a:lnSpc>
                          <a:spcPct val="115000"/>
                        </a:lnSpc>
                        <a:spcAft>
                          <a:spcPts val="1000"/>
                        </a:spcAft>
                      </a:pPr>
                      <a:r>
                        <a:rPr lang="fr-FR" sz="1050" b="1" spc="-20">
                          <a:solidFill>
                            <a:schemeClr val="bg1"/>
                          </a:solidFill>
                          <a:effectLst/>
                          <a:latin typeface="+mj-lt"/>
                        </a:rPr>
                        <a:t>940</a:t>
                      </a:r>
                      <a:endParaRPr lang="fr-FR" sz="1050" b="1">
                        <a:solidFill>
                          <a:schemeClr val="bg1"/>
                        </a:solidFill>
                        <a:effectLst/>
                        <a:latin typeface="+mj-lt"/>
                        <a:ea typeface="Calibri" panose="020F0502020204030204" pitchFamily="34" charset="0"/>
                        <a:cs typeface="Arial" panose="020B0604020202020204" pitchFamily="34" charset="0"/>
                      </a:endParaRPr>
                    </a:p>
                  </a:txBody>
                  <a:tcPr marL="16397" marR="16397" marT="0" marB="0">
                    <a:solidFill>
                      <a:schemeClr val="tx1"/>
                    </a:solidFill>
                  </a:tcPr>
                </a:tc>
                <a:tc hMerge="1">
                  <a:txBody>
                    <a:bodyPr/>
                    <a:lstStyle/>
                    <a:p>
                      <a:pPr algn="ctr">
                        <a:lnSpc>
                          <a:spcPct val="115000"/>
                        </a:lnSpc>
                        <a:spcAft>
                          <a:spcPts val="1000"/>
                        </a:spcAft>
                      </a:pPr>
                      <a:endParaRPr lang="fr-FR" sz="1050" b="1">
                        <a:solidFill>
                          <a:schemeClr val="bg1"/>
                        </a:solidFill>
                        <a:effectLst/>
                        <a:latin typeface="+mj-lt"/>
                        <a:ea typeface="Calibri" panose="020F0502020204030204" pitchFamily="34" charset="0"/>
                        <a:cs typeface="Arial" panose="020B0604020202020204" pitchFamily="34" charset="0"/>
                      </a:endParaRPr>
                    </a:p>
                  </a:txBody>
                  <a:tcPr marL="16397" marR="16397" marT="0" marB="0">
                    <a:solidFill>
                      <a:schemeClr val="tx1"/>
                    </a:solidFill>
                  </a:tcPr>
                </a:tc>
                <a:extLst>
                  <a:ext uri="{0D108BD9-81ED-4DB2-BD59-A6C34878D82A}">
                    <a16:rowId xmlns="" xmlns:a16="http://schemas.microsoft.com/office/drawing/2014/main" val="4068585457"/>
                  </a:ext>
                </a:extLst>
              </a:tr>
            </a:tbl>
          </a:graphicData>
        </a:graphic>
      </p:graphicFrame>
      <p:sp>
        <p:nvSpPr>
          <p:cNvPr id="9" name="Rectangle 8">
            <a:extLst>
              <a:ext uri="{FF2B5EF4-FFF2-40B4-BE49-F238E27FC236}">
                <a16:creationId xmlns="" xmlns:a16="http://schemas.microsoft.com/office/drawing/2014/main" id="{D9B10EAE-9BC7-5B1A-C12B-52BC9B3E22BA}"/>
              </a:ext>
            </a:extLst>
          </p:cNvPr>
          <p:cNvSpPr/>
          <p:nvPr/>
        </p:nvSpPr>
        <p:spPr>
          <a:xfrm>
            <a:off x="6485859" y="58475"/>
            <a:ext cx="2296633" cy="314504"/>
          </a:xfrm>
          <a:prstGeom prst="rect">
            <a:avLst/>
          </a:prstGeom>
          <a:solidFill>
            <a:srgbClr val="EBF2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rgbClr val="0C419A"/>
                </a:solidFill>
              </a:rPr>
              <a:t>Indicateurs socles</a:t>
            </a:r>
          </a:p>
        </p:txBody>
      </p:sp>
      <p:sp>
        <p:nvSpPr>
          <p:cNvPr id="12" name="Rectangle 11">
            <a:extLst>
              <a:ext uri="{FF2B5EF4-FFF2-40B4-BE49-F238E27FC236}">
                <a16:creationId xmlns="" xmlns:a16="http://schemas.microsoft.com/office/drawing/2014/main" id="{3FC24BAA-B79A-24D4-5DE7-FC85AB5AD222}"/>
              </a:ext>
            </a:extLst>
          </p:cNvPr>
          <p:cNvSpPr/>
          <p:nvPr/>
        </p:nvSpPr>
        <p:spPr>
          <a:xfrm>
            <a:off x="8782492" y="55111"/>
            <a:ext cx="2296633" cy="314504"/>
          </a:xfrm>
          <a:prstGeom prst="rect">
            <a:avLst/>
          </a:prstGeom>
          <a:solidFill>
            <a:srgbClr val="F4DC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rgbClr val="0C419A"/>
                </a:solidFill>
              </a:rPr>
              <a:t>Indicateurs optionnels</a:t>
            </a:r>
          </a:p>
        </p:txBody>
      </p:sp>
      <p:sp>
        <p:nvSpPr>
          <p:cNvPr id="4" name="Parallelogram 3">
            <a:extLst>
              <a:ext uri="{FF2B5EF4-FFF2-40B4-BE49-F238E27FC236}">
                <a16:creationId xmlns="" xmlns:a16="http://schemas.microsoft.com/office/drawing/2014/main" id="{BDEFA299-5611-7339-3D20-76876FA26E95}"/>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Forfait numérique</a:t>
            </a:r>
          </a:p>
        </p:txBody>
      </p:sp>
      <p:sp>
        <p:nvSpPr>
          <p:cNvPr id="8" name="TextBox 7">
            <a:extLst>
              <a:ext uri="{FF2B5EF4-FFF2-40B4-BE49-F238E27FC236}">
                <a16:creationId xmlns="" xmlns:a16="http://schemas.microsoft.com/office/drawing/2014/main" id="{6EC5F264-D171-01D0-10E9-97B5540F4CD0}"/>
              </a:ext>
            </a:extLst>
          </p:cNvPr>
          <p:cNvSpPr txBox="1"/>
          <p:nvPr/>
        </p:nvSpPr>
        <p:spPr>
          <a:xfrm>
            <a:off x="330322" y="833680"/>
            <a:ext cx="11476451" cy="348181"/>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noAutofit/>
          </a:bodyPr>
          <a:lstStyle/>
          <a:p>
            <a:pPr algn="ctr"/>
            <a:r>
              <a:rPr lang="fr-FR" sz="1400" b="1" dirty="0" smtClean="0">
                <a:solidFill>
                  <a:srgbClr val="0C419A"/>
                </a:solidFill>
              </a:rPr>
              <a:t>Les cibles à partir de 2025 pourront être aménagées, en fonction du déploiement des dispositifs, par décision de la CPN</a:t>
            </a:r>
            <a:endParaRPr lang="fr-FR" sz="1400" b="1" dirty="0">
              <a:solidFill>
                <a:srgbClr val="0C419A"/>
              </a:solidFill>
            </a:endParaRPr>
          </a:p>
        </p:txBody>
      </p:sp>
    </p:spTree>
    <p:extLst>
      <p:ext uri="{BB962C8B-B14F-4D97-AF65-F5344CB8AC3E}">
        <p14:creationId xmlns:p14="http://schemas.microsoft.com/office/powerpoint/2010/main" val="3225705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37DE85B-1319-405F-AE6A-D6F1ABE1F9FC}"/>
              </a:ext>
            </a:extLst>
          </p:cNvPr>
          <p:cNvSpPr>
            <a:spLocks noGrp="1"/>
          </p:cNvSpPr>
          <p:nvPr>
            <p:ph type="body" sz="quarter" idx="27"/>
          </p:nvPr>
        </p:nvSpPr>
        <p:spPr/>
        <p:txBody>
          <a:bodyPr/>
          <a:lstStyle/>
          <a:p>
            <a:endParaRPr lang="fr-FR"/>
          </a:p>
        </p:txBody>
      </p:sp>
      <p:sp>
        <p:nvSpPr>
          <p:cNvPr id="4" name="Text Placeholder 3">
            <a:extLst>
              <a:ext uri="{FF2B5EF4-FFF2-40B4-BE49-F238E27FC236}">
                <a16:creationId xmlns="" xmlns:a16="http://schemas.microsoft.com/office/drawing/2014/main" id="{AEA5C0D5-B54C-498F-BFF2-4B03802EB2CB}"/>
              </a:ext>
            </a:extLst>
          </p:cNvPr>
          <p:cNvSpPr>
            <a:spLocks noGrp="1"/>
          </p:cNvSpPr>
          <p:nvPr>
            <p:ph type="body" sz="quarter" idx="3"/>
          </p:nvPr>
        </p:nvSpPr>
        <p:spPr>
          <a:xfrm>
            <a:off x="1538558" y="3096305"/>
            <a:ext cx="7560000" cy="1692000"/>
          </a:xfrm>
        </p:spPr>
        <p:txBody>
          <a:bodyPr>
            <a:normAutofit fontScale="92500" lnSpcReduction="20000"/>
          </a:bodyPr>
          <a:lstStyle/>
          <a:p>
            <a:r>
              <a:rPr lang="fr-FR" dirty="0"/>
              <a:t>Les dispositifs visant à garantir l’accès aux soins urgents </a:t>
            </a:r>
            <a:r>
              <a:rPr lang="fr-FR" dirty="0" smtClean="0"/>
              <a:t>(SAS</a:t>
            </a:r>
            <a:r>
              <a:rPr lang="fr-FR" dirty="0"/>
              <a:t>)</a:t>
            </a:r>
          </a:p>
        </p:txBody>
      </p:sp>
      <p:sp>
        <p:nvSpPr>
          <p:cNvPr id="5" name="Slide Number Placeholder 4">
            <a:extLst>
              <a:ext uri="{FF2B5EF4-FFF2-40B4-BE49-F238E27FC236}">
                <a16:creationId xmlns="" xmlns:a16="http://schemas.microsoft.com/office/drawing/2014/main" id="{C43D0F16-6279-4EB1-A74C-5B1073D81D77}"/>
              </a:ext>
            </a:extLst>
          </p:cNvPr>
          <p:cNvSpPr>
            <a:spLocks noGrp="1"/>
          </p:cNvSpPr>
          <p:nvPr>
            <p:ph type="sldNum" sz="quarter" idx="26"/>
          </p:nvPr>
        </p:nvSpPr>
        <p:spPr/>
        <p:txBody>
          <a:bodyPr/>
          <a:lstStyle/>
          <a:p>
            <a:fld id="{975A587B-5814-4D9B-9598-FE9CB954CB01}" type="slidenum">
              <a:rPr lang="fr-FR" smtClean="0">
                <a:solidFill>
                  <a:srgbClr val="0C419A"/>
                </a:solidFill>
              </a:rPr>
              <a:pPr/>
              <a:t>29</a:t>
            </a:fld>
            <a:endParaRPr lang="fr-FR">
              <a:solidFill>
                <a:srgbClr val="0C419A"/>
              </a:solidFill>
            </a:endParaRPr>
          </a:p>
        </p:txBody>
      </p:sp>
      <p:sp>
        <p:nvSpPr>
          <p:cNvPr id="6" name="Text Placeholder 5">
            <a:extLst>
              <a:ext uri="{FF2B5EF4-FFF2-40B4-BE49-F238E27FC236}">
                <a16:creationId xmlns="" xmlns:a16="http://schemas.microsoft.com/office/drawing/2014/main" id="{5ED09B3F-07A1-4963-AF9F-09A8D3E65B89}"/>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112541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505950" y="5895975"/>
            <a:ext cx="2686050" cy="96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Parallelogram 3">
            <a:extLst>
              <a:ext uri="{FF2B5EF4-FFF2-40B4-BE49-F238E27FC236}">
                <a16:creationId xmlns="" xmlns:a16="http://schemas.microsoft.com/office/drawing/2014/main" id="{340E353F-49F2-0F6C-F213-A5AEB7CAD858}"/>
              </a:ext>
            </a:extLst>
          </p:cNvPr>
          <p:cNvSpPr/>
          <p:nvPr/>
        </p:nvSpPr>
        <p:spPr>
          <a:xfrm>
            <a:off x="-130630"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Aide à l'emploi d’un assistant médical</a:t>
            </a:r>
          </a:p>
        </p:txBody>
      </p:sp>
      <p:sp>
        <p:nvSpPr>
          <p:cNvPr id="7" name="Rectangle 6"/>
          <p:cNvSpPr/>
          <p:nvPr/>
        </p:nvSpPr>
        <p:spPr>
          <a:xfrm>
            <a:off x="441960" y="495508"/>
            <a:ext cx="11460480" cy="3600986"/>
          </a:xfrm>
          <a:prstGeom prst="rect">
            <a:avLst/>
          </a:prstGeom>
        </p:spPr>
        <p:txBody>
          <a:bodyPr wrap="square">
            <a:spAutoFit/>
          </a:bodyPr>
          <a:lstStyle/>
          <a:p>
            <a:pPr marL="285750" indent="-285750">
              <a:buFont typeface="Arial" panose="020B0604020202020204" pitchFamily="34" charset="0"/>
              <a:buChar char="•"/>
            </a:pPr>
            <a:r>
              <a:rPr lang="fr-FR" sz="1400">
                <a:solidFill>
                  <a:srgbClr val="0C419A"/>
                </a:solidFill>
              </a:rPr>
              <a:t>Le médecin a le choix de recruter </a:t>
            </a:r>
            <a:r>
              <a:rPr lang="fr-FR" sz="1400" b="1">
                <a:solidFill>
                  <a:srgbClr val="0C419A"/>
                </a:solidFill>
              </a:rPr>
              <a:t>directement</a:t>
            </a:r>
            <a:r>
              <a:rPr lang="fr-FR" sz="1400">
                <a:solidFill>
                  <a:srgbClr val="0C419A"/>
                </a:solidFill>
              </a:rPr>
              <a:t> l’assistant médical </a:t>
            </a:r>
            <a:r>
              <a:rPr lang="fr-FR" sz="1400" u="sng">
                <a:solidFill>
                  <a:srgbClr val="0C419A"/>
                </a:solidFill>
              </a:rPr>
              <a:t>ou</a:t>
            </a:r>
            <a:r>
              <a:rPr lang="fr-FR" sz="1400">
                <a:solidFill>
                  <a:srgbClr val="0C419A"/>
                </a:solidFill>
              </a:rPr>
              <a:t> par l’intermédiaire </a:t>
            </a:r>
            <a:r>
              <a:rPr lang="fr-FR" sz="1400" b="1">
                <a:solidFill>
                  <a:srgbClr val="0C419A"/>
                </a:solidFill>
              </a:rPr>
              <a:t>d’un groupe de médecins libéraux </a:t>
            </a:r>
            <a:r>
              <a:rPr lang="fr-FR" sz="1400" u="sng">
                <a:solidFill>
                  <a:srgbClr val="0C419A"/>
                </a:solidFill>
              </a:rPr>
              <a:t>ou</a:t>
            </a:r>
            <a:r>
              <a:rPr lang="fr-FR" sz="1400">
                <a:solidFill>
                  <a:srgbClr val="0C419A"/>
                </a:solidFill>
              </a:rPr>
              <a:t> d’une structure organisée en </a:t>
            </a:r>
            <a:r>
              <a:rPr lang="fr-FR" sz="1400" b="1">
                <a:solidFill>
                  <a:srgbClr val="0C419A"/>
                </a:solidFill>
              </a:rPr>
              <a:t>groupement d’employeurs</a:t>
            </a:r>
            <a:r>
              <a:rPr lang="fr-FR" sz="1400">
                <a:solidFill>
                  <a:srgbClr val="0C419A"/>
                </a:solidFill>
              </a:rPr>
              <a:t>. </a:t>
            </a:r>
          </a:p>
          <a:p>
            <a:endParaRPr lang="fr-FR">
              <a:solidFill>
                <a:srgbClr val="0C419A"/>
              </a:solidFill>
            </a:endParaRPr>
          </a:p>
          <a:p>
            <a:pPr marL="285750" indent="-285750">
              <a:buFont typeface="Arial" panose="020B0604020202020204" pitchFamily="34" charset="0"/>
              <a:buChar char="•"/>
            </a:pPr>
            <a:endParaRPr lang="fr-FR" sz="1400" b="1">
              <a:solidFill>
                <a:srgbClr val="0C419A"/>
              </a:solidFill>
            </a:endParaRPr>
          </a:p>
          <a:p>
            <a:pPr marL="285750" indent="-285750">
              <a:buFont typeface="Arial" panose="020B0604020202020204" pitchFamily="34" charset="0"/>
              <a:buChar char="•"/>
            </a:pPr>
            <a:r>
              <a:rPr lang="fr-FR" sz="1400" b="1">
                <a:solidFill>
                  <a:srgbClr val="0C419A"/>
                </a:solidFill>
              </a:rPr>
              <a:t>Médecins S1 et S2 OPTAM/OPTAM-(A)CO.</a:t>
            </a:r>
          </a:p>
          <a:p>
            <a:pPr marL="285750" indent="-285750">
              <a:buFont typeface="Arial" panose="020B0604020202020204" pitchFamily="34" charset="0"/>
              <a:buChar char="•"/>
            </a:pPr>
            <a:endParaRPr lang="fr-FR" sz="1400" b="1">
              <a:solidFill>
                <a:srgbClr val="0C419A"/>
              </a:solidFill>
            </a:endParaRPr>
          </a:p>
          <a:p>
            <a:pPr marL="285750" indent="-285750">
              <a:buFont typeface="Arial" panose="020B0604020202020204" pitchFamily="34" charset="0"/>
              <a:buChar char="•"/>
            </a:pPr>
            <a:r>
              <a:rPr lang="fr-FR" sz="1400" b="1">
                <a:solidFill>
                  <a:srgbClr val="0C419A"/>
                </a:solidFill>
              </a:rPr>
              <a:t>Toutes les spécialités médicales sont éligibles à l’aide conventionnelle</a:t>
            </a:r>
            <a:r>
              <a:rPr lang="fr-FR" sz="1400">
                <a:solidFill>
                  <a:srgbClr val="0C419A"/>
                </a:solidFill>
              </a:rPr>
              <a:t>, à l’exception des radiologues, radiothérapeutes, chirurgiens, stomatologues, anesthésistes, médecins anatomo-cytopathologistes et médecins nucléaires. </a:t>
            </a:r>
          </a:p>
          <a:p>
            <a:pPr marL="285750" indent="-285750">
              <a:buFont typeface="Arial" panose="020B0604020202020204" pitchFamily="34" charset="0"/>
              <a:buChar char="•"/>
            </a:pPr>
            <a:endParaRPr lang="fr-FR" sz="1400">
              <a:solidFill>
                <a:srgbClr val="0C419A"/>
              </a:solidFill>
            </a:endParaRPr>
          </a:p>
          <a:p>
            <a:pPr marL="285750" indent="-285750">
              <a:buFont typeface="Arial" panose="020B0604020202020204" pitchFamily="34" charset="0"/>
              <a:buChar char="•"/>
            </a:pPr>
            <a:r>
              <a:rPr lang="fr-FR" sz="1400" b="1">
                <a:solidFill>
                  <a:srgbClr val="0C419A"/>
                </a:solidFill>
              </a:rPr>
              <a:t>Activité minimale</a:t>
            </a:r>
            <a:r>
              <a:rPr lang="fr-FR" sz="1400">
                <a:solidFill>
                  <a:srgbClr val="0C419A"/>
                </a:solidFill>
              </a:rPr>
              <a:t> : un seuil minimal de patients est requis pour bénéficier du contrat. Il est fixé au 30</a:t>
            </a:r>
            <a:r>
              <a:rPr lang="fr-FR" sz="1400" baseline="30000">
                <a:solidFill>
                  <a:srgbClr val="0C419A"/>
                </a:solidFill>
              </a:rPr>
              <a:t>e</a:t>
            </a:r>
            <a:r>
              <a:rPr lang="fr-FR" sz="1400">
                <a:solidFill>
                  <a:srgbClr val="0C419A"/>
                </a:solidFill>
              </a:rPr>
              <a:t> percentile de la distribution nationale des patientèles pour chaque spécialité concernée.</a:t>
            </a:r>
          </a:p>
          <a:p>
            <a:pPr marL="285750" indent="-285750">
              <a:buFont typeface="Arial" panose="020B0604020202020204" pitchFamily="34" charset="0"/>
              <a:buChar char="•"/>
            </a:pPr>
            <a:endParaRPr lang="fr-FR" sz="1400">
              <a:solidFill>
                <a:srgbClr val="0C419A"/>
              </a:solidFill>
            </a:endParaRPr>
          </a:p>
          <a:p>
            <a:pPr marL="285750" indent="-285750">
              <a:buFont typeface="Arial" panose="020B0604020202020204" pitchFamily="34" charset="0"/>
              <a:buChar char="•"/>
            </a:pPr>
            <a:r>
              <a:rPr lang="fr-FR" sz="1400" b="1">
                <a:solidFill>
                  <a:srgbClr val="0C419A"/>
                </a:solidFill>
              </a:rPr>
              <a:t>Caractère non substitutif </a:t>
            </a:r>
            <a:r>
              <a:rPr lang="fr-FR" sz="1400">
                <a:solidFill>
                  <a:srgbClr val="0C419A"/>
                </a:solidFill>
              </a:rPr>
              <a:t>: dans le cas où l’assistant médical est déjà salarié comme secrétaire médical et que son poste n’est pas remplacé totalement par un autre secrétaire médical, le versement de l’aide conventionnelle est conditionné à l’embauche d’un </a:t>
            </a:r>
            <a:r>
              <a:rPr lang="fr-FR" sz="1400" u="sng">
                <a:solidFill>
                  <a:srgbClr val="0C419A"/>
                </a:solidFill>
              </a:rPr>
              <a:t>autre secrétaire médical </a:t>
            </a:r>
            <a:r>
              <a:rPr lang="fr-FR" sz="1400">
                <a:solidFill>
                  <a:srgbClr val="0C419A"/>
                </a:solidFill>
              </a:rPr>
              <a:t>(sous 6 mois) ou au </a:t>
            </a:r>
            <a:r>
              <a:rPr lang="fr-FR" sz="1400" u="sng">
                <a:solidFill>
                  <a:srgbClr val="0C419A"/>
                </a:solidFill>
              </a:rPr>
              <a:t>recours à un secrétariat médical téléphonique </a:t>
            </a:r>
            <a:r>
              <a:rPr lang="fr-FR" sz="1400">
                <a:solidFill>
                  <a:srgbClr val="0C419A"/>
                </a:solidFill>
              </a:rPr>
              <a:t>(sur justificatif à produire lors de la signature du contrat) pour un durée équivalente </a:t>
            </a:r>
            <a:r>
              <a:rPr lang="fr-FR" sz="1400" i="1">
                <a:solidFill>
                  <a:srgbClr val="0C419A"/>
                </a:solidFill>
              </a:rPr>
              <a:t>a minima</a:t>
            </a:r>
            <a:r>
              <a:rPr lang="fr-FR" sz="1400">
                <a:solidFill>
                  <a:srgbClr val="0C419A"/>
                </a:solidFill>
              </a:rPr>
              <a:t> au temps de temps travail du poste à remplacer.</a:t>
            </a:r>
          </a:p>
        </p:txBody>
      </p:sp>
      <p:grpSp>
        <p:nvGrpSpPr>
          <p:cNvPr id="80" name="Group 52">
            <a:extLst>
              <a:ext uri="{FF2B5EF4-FFF2-40B4-BE49-F238E27FC236}">
                <a16:creationId xmlns="" xmlns:a16="http://schemas.microsoft.com/office/drawing/2014/main" id="{2F692BEB-CD5D-05E2-F20F-68139B7C0159}"/>
              </a:ext>
            </a:extLst>
          </p:cNvPr>
          <p:cNvGrpSpPr/>
          <p:nvPr/>
        </p:nvGrpSpPr>
        <p:grpSpPr>
          <a:xfrm>
            <a:off x="533948" y="972699"/>
            <a:ext cx="11124103" cy="338554"/>
            <a:chOff x="533948" y="4299560"/>
            <a:chExt cx="11124103" cy="338554"/>
          </a:xfrm>
        </p:grpSpPr>
        <p:cxnSp>
          <p:nvCxnSpPr>
            <p:cNvPr id="83" name="Straight Connector 53">
              <a:extLst>
                <a:ext uri="{FF2B5EF4-FFF2-40B4-BE49-F238E27FC236}">
                  <a16:creationId xmlns="" xmlns:a16="http://schemas.microsoft.com/office/drawing/2014/main" id="{F3A1A2F7-CC96-9B5D-8676-A709B8A6F808}"/>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54">
              <a:extLst>
                <a:ext uri="{FF2B5EF4-FFF2-40B4-BE49-F238E27FC236}">
                  <a16:creationId xmlns="" xmlns:a16="http://schemas.microsoft.com/office/drawing/2014/main" id="{6B66E503-89B6-ADBE-DB37-ACC916332D3F}"/>
                </a:ext>
              </a:extLst>
            </p:cNvPr>
            <p:cNvSpPr txBox="1"/>
            <p:nvPr/>
          </p:nvSpPr>
          <p:spPr>
            <a:xfrm>
              <a:off x="4905000" y="4299560"/>
              <a:ext cx="2382001" cy="338554"/>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sym typeface="Wingdings" panose="05000000000000000000" pitchFamily="2" charset="2"/>
                </a:rPr>
                <a:t>Les critères éligibilité</a:t>
              </a:r>
              <a:endParaRPr lang="fr-FR" sz="1600" b="1">
                <a:solidFill>
                  <a:srgbClr val="00B050"/>
                </a:solidFill>
              </a:endParaRPr>
            </a:p>
          </p:txBody>
        </p:sp>
      </p:grpSp>
      <p:grpSp>
        <p:nvGrpSpPr>
          <p:cNvPr id="86" name="Group 52">
            <a:extLst>
              <a:ext uri="{FF2B5EF4-FFF2-40B4-BE49-F238E27FC236}">
                <a16:creationId xmlns="" xmlns:a16="http://schemas.microsoft.com/office/drawing/2014/main" id="{2F692BEB-CD5D-05E2-F20F-68139B7C0159}"/>
              </a:ext>
            </a:extLst>
          </p:cNvPr>
          <p:cNvGrpSpPr/>
          <p:nvPr/>
        </p:nvGrpSpPr>
        <p:grpSpPr>
          <a:xfrm>
            <a:off x="610148" y="4184303"/>
            <a:ext cx="11124103" cy="338554"/>
            <a:chOff x="533948" y="4299560"/>
            <a:chExt cx="11124103" cy="338554"/>
          </a:xfrm>
        </p:grpSpPr>
        <p:cxnSp>
          <p:nvCxnSpPr>
            <p:cNvPr id="87" name="Straight Connector 53">
              <a:extLst>
                <a:ext uri="{FF2B5EF4-FFF2-40B4-BE49-F238E27FC236}">
                  <a16:creationId xmlns="" xmlns:a16="http://schemas.microsoft.com/office/drawing/2014/main" id="{F3A1A2F7-CC96-9B5D-8676-A709B8A6F808}"/>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54">
              <a:extLst>
                <a:ext uri="{FF2B5EF4-FFF2-40B4-BE49-F238E27FC236}">
                  <a16:creationId xmlns="" xmlns:a16="http://schemas.microsoft.com/office/drawing/2014/main" id="{6B66E503-89B6-ADBE-DB37-ACC916332D3F}"/>
                </a:ext>
              </a:extLst>
            </p:cNvPr>
            <p:cNvSpPr txBox="1"/>
            <p:nvPr/>
          </p:nvSpPr>
          <p:spPr>
            <a:xfrm>
              <a:off x="4694383" y="4299560"/>
              <a:ext cx="2650833" cy="338554"/>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sym typeface="Wingdings" panose="05000000000000000000" pitchFamily="2" charset="2"/>
                </a:rPr>
                <a:t>Les modalités d’emploi</a:t>
              </a:r>
              <a:endParaRPr lang="fr-FR" sz="1600" b="1">
                <a:solidFill>
                  <a:srgbClr val="00B050"/>
                </a:solidFill>
              </a:endParaRPr>
            </a:p>
          </p:txBody>
        </p:sp>
      </p:grpSp>
      <p:sp>
        <p:nvSpPr>
          <p:cNvPr id="10" name="ZoneTexte 9"/>
          <p:cNvSpPr txBox="1"/>
          <p:nvPr/>
        </p:nvSpPr>
        <p:spPr>
          <a:xfrm>
            <a:off x="295824" y="4502379"/>
            <a:ext cx="11906249" cy="2246769"/>
          </a:xfrm>
          <a:prstGeom prst="rect">
            <a:avLst/>
          </a:prstGeom>
          <a:noFill/>
        </p:spPr>
        <p:txBody>
          <a:bodyPr wrap="square" rtlCol="0">
            <a:spAutoFit/>
          </a:bodyPr>
          <a:lstStyle/>
          <a:p>
            <a:pPr marL="285750" indent="-285750">
              <a:buFont typeface="Arial" panose="020B0604020202020204" pitchFamily="34" charset="0"/>
              <a:buChar char="•"/>
            </a:pPr>
            <a:r>
              <a:rPr lang="fr-FR" sz="1400">
                <a:solidFill>
                  <a:srgbClr val="0C419A"/>
                </a:solidFill>
              </a:rPr>
              <a:t>Le montant de l’aide conventionnelle diffère selon deux options de temps de travail de l’assistant médical et l’ancienneté de l’emploi de l’assistant :</a:t>
            </a:r>
          </a:p>
          <a:p>
            <a:pPr marL="1200150" lvl="2" indent="-285750">
              <a:buFont typeface="Arial" panose="020B0604020202020204" pitchFamily="34" charset="0"/>
              <a:buChar char="•"/>
            </a:pPr>
            <a:r>
              <a:rPr lang="fr-FR" sz="1400">
                <a:solidFill>
                  <a:srgbClr val="0C419A"/>
                </a:solidFill>
              </a:rPr>
              <a:t>Un </a:t>
            </a:r>
            <a:r>
              <a:rPr lang="fr-FR" sz="1400" b="1">
                <a:solidFill>
                  <a:srgbClr val="0C419A"/>
                </a:solidFill>
              </a:rPr>
              <a:t>demi équivalent temps plein </a:t>
            </a:r>
            <a:r>
              <a:rPr lang="fr-FR" sz="1400">
                <a:solidFill>
                  <a:srgbClr val="0C419A"/>
                </a:solidFill>
              </a:rPr>
              <a:t>(1/2 ETP) ;</a:t>
            </a:r>
          </a:p>
          <a:p>
            <a:pPr marL="1200150" lvl="2" indent="-285750">
              <a:buFont typeface="Arial" panose="020B0604020202020204" pitchFamily="34" charset="0"/>
              <a:buChar char="•"/>
            </a:pPr>
            <a:r>
              <a:rPr lang="fr-FR" sz="1400">
                <a:solidFill>
                  <a:srgbClr val="0C419A"/>
                </a:solidFill>
              </a:rPr>
              <a:t>Un </a:t>
            </a:r>
            <a:r>
              <a:rPr lang="fr-FR" sz="1400" b="1">
                <a:solidFill>
                  <a:srgbClr val="0C419A"/>
                </a:solidFill>
              </a:rPr>
              <a:t>équivalent temps plein </a:t>
            </a:r>
            <a:r>
              <a:rPr lang="fr-FR" sz="1400">
                <a:solidFill>
                  <a:srgbClr val="0C419A"/>
                </a:solidFill>
              </a:rPr>
              <a:t>(1 ETP).</a:t>
            </a:r>
          </a:p>
          <a:p>
            <a:pPr marL="285750" indent="-285750">
              <a:buFont typeface="Arial" panose="020B0604020202020204" pitchFamily="34" charset="0"/>
              <a:buChar char="•"/>
            </a:pPr>
            <a:r>
              <a:rPr lang="fr-FR" sz="1400" b="1">
                <a:solidFill>
                  <a:srgbClr val="0C419A"/>
                </a:solidFill>
              </a:rPr>
              <a:t>A titre dérogatoire</a:t>
            </a:r>
            <a:r>
              <a:rPr lang="fr-FR" sz="1400">
                <a:solidFill>
                  <a:srgbClr val="0C419A"/>
                </a:solidFill>
              </a:rPr>
              <a:t>, si la situation en terme de démographie médicale apparait particulièrement dégradée, un médecin peut bénéficier sur accord du directeur de la caisse d’une aide conventionnelle qui va </a:t>
            </a:r>
            <a:r>
              <a:rPr lang="fr-FR" sz="1400" b="1">
                <a:solidFill>
                  <a:srgbClr val="0C419A"/>
                </a:solidFill>
              </a:rPr>
              <a:t>au delà d’un ETP</a:t>
            </a:r>
          </a:p>
          <a:p>
            <a:pPr marL="285750" indent="-285750">
              <a:buFont typeface="Arial" panose="020B0604020202020204" pitchFamily="34" charset="0"/>
              <a:buChar char="•"/>
            </a:pPr>
            <a:endParaRPr lang="fr-FR" sz="1400">
              <a:solidFill>
                <a:srgbClr val="0C419A"/>
              </a:solidFill>
            </a:endParaRPr>
          </a:p>
          <a:p>
            <a:pPr marL="285750" indent="-285750">
              <a:buFont typeface="Arial" panose="020B0604020202020204" pitchFamily="34" charset="0"/>
              <a:buChar char="•"/>
            </a:pPr>
            <a:r>
              <a:rPr lang="fr-FR" sz="1400">
                <a:solidFill>
                  <a:srgbClr val="0C419A"/>
                </a:solidFill>
              </a:rPr>
              <a:t>Les parties conventionnelles conviennent de l’intérêt de proposer, aux médecins libéraux exerçant dans un même cabinet ou dans une même MSP qui le souhaitent, la possibilité de mutualiser les objectifs en terme de patients supplémentaires liés à l’emploi d’un assistant médical. A cette fin des travaux techniques seront conduit permettant d’adopter un avenant ouvrant cette possibilité. </a:t>
            </a:r>
          </a:p>
        </p:txBody>
      </p:sp>
      <p:sp>
        <p:nvSpPr>
          <p:cNvPr id="2" name="Espace réservé du numéro de diapositive 2">
            <a:extLst>
              <a:ext uri="{FF2B5EF4-FFF2-40B4-BE49-F238E27FC236}">
                <a16:creationId xmlns="" xmlns:a16="http://schemas.microsoft.com/office/drawing/2014/main" id="{C5006AA3-00E1-B299-9D60-B757B0901083}"/>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3</a:t>
            </a:fld>
            <a:endParaRPr lang="fr-FR" sz="1200">
              <a:solidFill>
                <a:srgbClr val="0C419A"/>
              </a:solidFill>
            </a:endParaRPr>
          </a:p>
        </p:txBody>
      </p:sp>
    </p:spTree>
    <p:extLst>
      <p:ext uri="{BB962C8B-B14F-4D97-AF65-F5344CB8AC3E}">
        <p14:creationId xmlns:p14="http://schemas.microsoft.com/office/powerpoint/2010/main" val="3148213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30</a:t>
            </a:fld>
            <a:endParaRPr lang="fr-FR" sz="1200">
              <a:solidFill>
                <a:srgbClr val="0C419A"/>
              </a:solidFill>
            </a:endParaRPr>
          </a:p>
        </p:txBody>
      </p:sp>
      <p:sp>
        <p:nvSpPr>
          <p:cNvPr id="3" name="Parallelogram 2">
            <a:extLst>
              <a:ext uri="{FF2B5EF4-FFF2-40B4-BE49-F238E27FC236}">
                <a16:creationId xmlns="" xmlns:a16="http://schemas.microsoft.com/office/drawing/2014/main" id="{7B9ED85C-EB49-F936-45B6-B669786FB841}"/>
              </a:ext>
            </a:extLst>
          </p:cNvPr>
          <p:cNvSpPr/>
          <p:nvPr/>
        </p:nvSpPr>
        <p:spPr>
          <a:xfrm>
            <a:off x="-130630"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La prise en charge des SNP</a:t>
            </a:r>
          </a:p>
        </p:txBody>
      </p:sp>
      <p:sp>
        <p:nvSpPr>
          <p:cNvPr id="2" name="Rectangle 1">
            <a:extLst>
              <a:ext uri="{FF2B5EF4-FFF2-40B4-BE49-F238E27FC236}">
                <a16:creationId xmlns="" xmlns:a16="http://schemas.microsoft.com/office/drawing/2014/main" id="{59A2D226-3234-CDE1-350C-A6C5BA379E4A}"/>
              </a:ext>
            </a:extLst>
          </p:cNvPr>
          <p:cNvSpPr/>
          <p:nvPr/>
        </p:nvSpPr>
        <p:spPr>
          <a:xfrm>
            <a:off x="0" y="592606"/>
            <a:ext cx="12192000" cy="679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prstClr val="white"/>
                </a:solidFill>
                <a:ea typeface="Calibri" panose="020F0502020204030204" pitchFamily="34" charset="0"/>
                <a:cs typeface="Arial" panose="020B0604020202020204" pitchFamily="34" charset="0"/>
              </a:rPr>
              <a:t>La valorisation de la participation à la prise en charge des soins non programmés </a:t>
            </a:r>
          </a:p>
        </p:txBody>
      </p:sp>
      <p:grpSp>
        <p:nvGrpSpPr>
          <p:cNvPr id="5" name="Group 52">
            <a:extLst>
              <a:ext uri="{FF2B5EF4-FFF2-40B4-BE49-F238E27FC236}">
                <a16:creationId xmlns="" xmlns:a16="http://schemas.microsoft.com/office/drawing/2014/main" id="{FC10AB1E-9E24-F2C2-C4B1-F67E4BC905BE}"/>
              </a:ext>
            </a:extLst>
          </p:cNvPr>
          <p:cNvGrpSpPr/>
          <p:nvPr/>
        </p:nvGrpSpPr>
        <p:grpSpPr>
          <a:xfrm>
            <a:off x="533948" y="1450632"/>
            <a:ext cx="11124103" cy="369332"/>
            <a:chOff x="533948" y="4299559"/>
            <a:chExt cx="11124103" cy="369332"/>
          </a:xfrm>
        </p:grpSpPr>
        <p:cxnSp>
          <p:nvCxnSpPr>
            <p:cNvPr id="6" name="Straight Connector 53">
              <a:extLst>
                <a:ext uri="{FF2B5EF4-FFF2-40B4-BE49-F238E27FC236}">
                  <a16:creationId xmlns="" xmlns:a16="http://schemas.microsoft.com/office/drawing/2014/main" id="{1E3CA4A0-2E33-D701-C24F-A37B9E587B49}"/>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54">
              <a:extLst>
                <a:ext uri="{FF2B5EF4-FFF2-40B4-BE49-F238E27FC236}">
                  <a16:creationId xmlns="" xmlns:a16="http://schemas.microsoft.com/office/drawing/2014/main" id="{262992E0-EDBE-59A2-84C2-F86A3FFC720F}"/>
                </a:ext>
              </a:extLst>
            </p:cNvPr>
            <p:cNvSpPr txBox="1"/>
            <p:nvPr/>
          </p:nvSpPr>
          <p:spPr>
            <a:xfrm>
              <a:off x="5286000" y="4299559"/>
              <a:ext cx="1620001" cy="369332"/>
            </a:xfrm>
            <a:prstGeom prst="rect">
              <a:avLst/>
            </a:prstGeom>
            <a:solidFill>
              <a:schemeClr val="bg1"/>
            </a:solidFill>
          </p:spPr>
          <p:txBody>
            <a:bodyPr wrap="square">
              <a:spAutoFit/>
            </a:bodyPr>
            <a:lstStyle/>
            <a:p>
              <a:pPr algn="ctr"/>
              <a:r>
                <a:rPr lang="fr-FR" b="1">
                  <a:solidFill>
                    <a:srgbClr val="00B050"/>
                  </a:solidFill>
                  <a:cs typeface="Calibri" panose="020F0502020204030204" pitchFamily="34" charset="0"/>
                  <a:sym typeface="Wingdings" panose="05000000000000000000" pitchFamily="2" charset="2"/>
                </a:rPr>
                <a:t>L’</a:t>
              </a:r>
              <a:r>
                <a:rPr lang="fr-FR" b="1" err="1">
                  <a:solidFill>
                    <a:srgbClr val="00B050"/>
                  </a:solidFill>
                  <a:cs typeface="Calibri" panose="020F0502020204030204" pitchFamily="34" charset="0"/>
                  <a:sym typeface="Wingdings" panose="05000000000000000000" pitchFamily="2" charset="2"/>
                </a:rPr>
                <a:t>effection</a:t>
              </a:r>
              <a:endParaRPr lang="fr-FR" b="1">
                <a:solidFill>
                  <a:srgbClr val="00B050"/>
                </a:solidFill>
              </a:endParaRPr>
            </a:p>
          </p:txBody>
        </p:sp>
      </p:grpSp>
      <p:grpSp>
        <p:nvGrpSpPr>
          <p:cNvPr id="9" name="Group 52">
            <a:extLst>
              <a:ext uri="{FF2B5EF4-FFF2-40B4-BE49-F238E27FC236}">
                <a16:creationId xmlns="" xmlns:a16="http://schemas.microsoft.com/office/drawing/2014/main" id="{C1321E4B-56B1-7A85-67A8-DBC4A697180E}"/>
              </a:ext>
            </a:extLst>
          </p:cNvPr>
          <p:cNvGrpSpPr/>
          <p:nvPr/>
        </p:nvGrpSpPr>
        <p:grpSpPr>
          <a:xfrm>
            <a:off x="610148" y="5121322"/>
            <a:ext cx="11124103" cy="369332"/>
            <a:chOff x="533948" y="4299560"/>
            <a:chExt cx="11124103" cy="369332"/>
          </a:xfrm>
        </p:grpSpPr>
        <p:cxnSp>
          <p:nvCxnSpPr>
            <p:cNvPr id="10" name="Straight Connector 53">
              <a:extLst>
                <a:ext uri="{FF2B5EF4-FFF2-40B4-BE49-F238E27FC236}">
                  <a16:creationId xmlns="" xmlns:a16="http://schemas.microsoft.com/office/drawing/2014/main" id="{04E8C685-1C5C-2C22-A4A7-478A0DFEBCA8}"/>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54">
              <a:extLst>
                <a:ext uri="{FF2B5EF4-FFF2-40B4-BE49-F238E27FC236}">
                  <a16:creationId xmlns="" xmlns:a16="http://schemas.microsoft.com/office/drawing/2014/main" id="{C42673CD-C382-BBA7-68B1-BCC585945BD5}"/>
                </a:ext>
              </a:extLst>
            </p:cNvPr>
            <p:cNvSpPr txBox="1"/>
            <p:nvPr/>
          </p:nvSpPr>
          <p:spPr>
            <a:xfrm>
              <a:off x="5131594" y="4299560"/>
              <a:ext cx="1776412" cy="369332"/>
            </a:xfrm>
            <a:prstGeom prst="rect">
              <a:avLst/>
            </a:prstGeom>
            <a:solidFill>
              <a:schemeClr val="bg1"/>
            </a:solidFill>
          </p:spPr>
          <p:txBody>
            <a:bodyPr wrap="square">
              <a:spAutoFit/>
            </a:bodyPr>
            <a:lstStyle/>
            <a:p>
              <a:pPr algn="ctr"/>
              <a:r>
                <a:rPr lang="fr-FR" b="1">
                  <a:solidFill>
                    <a:srgbClr val="00B050"/>
                  </a:solidFill>
                  <a:cs typeface="Calibri" panose="020F0502020204030204" pitchFamily="34" charset="0"/>
                  <a:sym typeface="Wingdings" panose="05000000000000000000" pitchFamily="2" charset="2"/>
                </a:rPr>
                <a:t>La régulation </a:t>
              </a:r>
            </a:p>
          </p:txBody>
        </p:sp>
      </p:grpSp>
      <p:sp>
        <p:nvSpPr>
          <p:cNvPr id="13" name="ZoneTexte 12">
            <a:extLst>
              <a:ext uri="{FF2B5EF4-FFF2-40B4-BE49-F238E27FC236}">
                <a16:creationId xmlns="" xmlns:a16="http://schemas.microsoft.com/office/drawing/2014/main" id="{7DFEC5D8-D6CD-8F78-799A-9F9A73EA898C}"/>
              </a:ext>
            </a:extLst>
          </p:cNvPr>
          <p:cNvSpPr txBox="1"/>
          <p:nvPr/>
        </p:nvSpPr>
        <p:spPr>
          <a:xfrm>
            <a:off x="295825" y="5509532"/>
            <a:ext cx="11606616" cy="1077218"/>
          </a:xfrm>
          <a:prstGeom prst="rect">
            <a:avLst/>
          </a:prstGeom>
          <a:noFill/>
        </p:spPr>
        <p:txBody>
          <a:bodyPr wrap="square" rtlCol="0">
            <a:spAutoFit/>
          </a:bodyPr>
          <a:lstStyle/>
          <a:p>
            <a:pPr algn="just"/>
            <a:r>
              <a:rPr lang="fr-FR" sz="1600" dirty="0">
                <a:solidFill>
                  <a:srgbClr val="0C419A"/>
                </a:solidFill>
              </a:rPr>
              <a:t>La participation des médecins à </a:t>
            </a:r>
            <a:r>
              <a:rPr lang="fr-FR" sz="1600" b="1" dirty="0">
                <a:solidFill>
                  <a:srgbClr val="0C419A"/>
                </a:solidFill>
              </a:rPr>
              <a:t>la régulation libérale du SAS est valorisée à hauteur de 100 euros par heure </a:t>
            </a:r>
            <a:r>
              <a:rPr lang="fr-FR" sz="1600" dirty="0">
                <a:solidFill>
                  <a:srgbClr val="0C419A"/>
                </a:solidFill>
              </a:rPr>
              <a:t>avec prise en charge des cotisations sociales pour les médecins de secteur 1 (</a:t>
            </a:r>
            <a:r>
              <a:rPr lang="fr-FR" sz="1600" b="1" dirty="0">
                <a:solidFill>
                  <a:srgbClr val="0C419A"/>
                </a:solidFill>
              </a:rPr>
              <a:t>majoration de 20% dans les DROM-COM</a:t>
            </a:r>
            <a:r>
              <a:rPr lang="fr-FR" sz="1600" dirty="0">
                <a:solidFill>
                  <a:srgbClr val="0C419A"/>
                </a:solidFill>
              </a:rPr>
              <a:t>). Le fonctionnement de la régulation libérale est organisé sous l’autorité de </a:t>
            </a:r>
            <a:r>
              <a:rPr lang="fr-FR" sz="1600" b="1" dirty="0">
                <a:solidFill>
                  <a:srgbClr val="0C419A"/>
                </a:solidFill>
              </a:rPr>
              <a:t>l’Agence régionale de santé</a:t>
            </a:r>
            <a:r>
              <a:rPr lang="fr-FR" sz="1600" dirty="0">
                <a:solidFill>
                  <a:srgbClr val="0C419A"/>
                </a:solidFill>
              </a:rPr>
              <a:t> en lien avec </a:t>
            </a:r>
            <a:r>
              <a:rPr lang="fr-FR" sz="1600" b="1" dirty="0">
                <a:solidFill>
                  <a:srgbClr val="0C419A"/>
                </a:solidFill>
              </a:rPr>
              <a:t>les acteurs de la médecine de ville</a:t>
            </a:r>
            <a:r>
              <a:rPr lang="fr-FR" sz="1600" dirty="0">
                <a:solidFill>
                  <a:srgbClr val="0C419A"/>
                </a:solidFill>
              </a:rPr>
              <a:t>.</a:t>
            </a:r>
          </a:p>
        </p:txBody>
      </p:sp>
      <p:sp>
        <p:nvSpPr>
          <p:cNvPr id="14" name="Rectangle 13">
            <a:extLst>
              <a:ext uri="{FF2B5EF4-FFF2-40B4-BE49-F238E27FC236}">
                <a16:creationId xmlns="" xmlns:a16="http://schemas.microsoft.com/office/drawing/2014/main" id="{976C5F07-A22B-4887-31DA-A3A4F9E3AB57}"/>
              </a:ext>
            </a:extLst>
          </p:cNvPr>
          <p:cNvSpPr/>
          <p:nvPr/>
        </p:nvSpPr>
        <p:spPr>
          <a:xfrm>
            <a:off x="441960" y="1848702"/>
            <a:ext cx="11460480" cy="2800767"/>
          </a:xfrm>
          <a:prstGeom prst="rect">
            <a:avLst/>
          </a:prstGeom>
        </p:spPr>
        <p:txBody>
          <a:bodyPr wrap="square">
            <a:spAutoFit/>
          </a:bodyPr>
          <a:lstStyle/>
          <a:p>
            <a:pPr marL="285750" indent="-285750">
              <a:buFont typeface="Arial" panose="020B0604020202020204" pitchFamily="34" charset="0"/>
              <a:buChar char="•"/>
            </a:pPr>
            <a:r>
              <a:rPr lang="fr-FR" sz="1600" dirty="0"/>
              <a:t>Le médecin, généraliste </a:t>
            </a:r>
            <a:r>
              <a:rPr lang="fr-FR" sz="1600" dirty="0" smtClean="0"/>
              <a:t>ou spécialiste*, </a:t>
            </a:r>
            <a:r>
              <a:rPr lang="fr-FR" sz="1600" dirty="0"/>
              <a:t>peut facturer une </a:t>
            </a:r>
            <a:r>
              <a:rPr lang="fr-FR" sz="1600" b="1" dirty="0"/>
              <a:t>majoration spécifique « SNP » de 15€ </a:t>
            </a:r>
            <a:r>
              <a:rPr lang="fr-FR" sz="1600" dirty="0"/>
              <a:t>pour la prise en charge d’un patient hors patientèle médecin traitant dans les </a:t>
            </a:r>
            <a:r>
              <a:rPr lang="fr-FR" sz="1600" b="1" dirty="0"/>
              <a:t>48 heures </a:t>
            </a:r>
            <a:r>
              <a:rPr lang="fr-FR" sz="1600" dirty="0"/>
              <a:t>sur adressage par la régulation libérale du SAS ou du centre 15 lorsqu'il n’existe pas de SAS</a:t>
            </a:r>
            <a:r>
              <a:rPr lang="fr-FR" sz="1600" dirty="0">
                <a:solidFill>
                  <a:schemeClr val="tx1"/>
                </a:solidFill>
              </a:rPr>
              <a:t>. </a:t>
            </a:r>
            <a:r>
              <a:rPr lang="fr-FR" sz="1600" dirty="0"/>
              <a:t>Le nombre d’actes avec majoration SNP est plafonné à 20 actes par </a:t>
            </a:r>
            <a:r>
              <a:rPr lang="fr-FR" sz="1600" dirty="0" smtClean="0"/>
              <a:t>semaine</a:t>
            </a:r>
            <a:endParaRPr lang="fr-FR" sz="1600" dirty="0"/>
          </a:p>
          <a:p>
            <a:pPr marL="285750" indent="-285750">
              <a:buFont typeface="Arial" panose="020B0604020202020204" pitchFamily="34" charset="0"/>
              <a:buChar char="•"/>
            </a:pPr>
            <a:r>
              <a:rPr lang="fr-FR" sz="1600" dirty="0" smtClean="0"/>
              <a:t>Le </a:t>
            </a:r>
            <a:r>
              <a:rPr lang="fr-FR" sz="1600" dirty="0"/>
              <a:t>médecin peut facturer une </a:t>
            </a:r>
            <a:r>
              <a:rPr lang="fr-FR" sz="1600" b="1" dirty="0"/>
              <a:t>majoration de 10 euros </a:t>
            </a:r>
            <a:r>
              <a:rPr lang="fr-FR" sz="1600" dirty="0"/>
              <a:t>en cas de visite à domicile avec un </a:t>
            </a:r>
            <a:r>
              <a:rPr lang="fr-FR" sz="1600" b="1" dirty="0"/>
              <a:t>délai court </a:t>
            </a:r>
            <a:r>
              <a:rPr lang="fr-FR" sz="1600" dirty="0"/>
              <a:t>(&lt;8h) après appel de la </a:t>
            </a:r>
            <a:r>
              <a:rPr lang="fr-FR" sz="1600" dirty="0" smtClean="0"/>
              <a:t>régulation</a:t>
            </a:r>
            <a:endParaRPr lang="fr-FR" sz="1600" dirty="0"/>
          </a:p>
          <a:p>
            <a:endParaRPr lang="fr-FR" sz="1600" dirty="0">
              <a:solidFill>
                <a:schemeClr val="tx1"/>
              </a:solidFill>
            </a:endParaRPr>
          </a:p>
          <a:p>
            <a:r>
              <a:rPr lang="fr-FR" sz="1600" dirty="0">
                <a:solidFill>
                  <a:schemeClr val="tx1"/>
                </a:solidFill>
              </a:rPr>
              <a:t>Les actes de soins non programmés sont facturés à tarif opposable et ne sont pas cumulables avec : </a:t>
            </a:r>
          </a:p>
          <a:p>
            <a:pPr marL="342900" indent="-342900">
              <a:buFont typeface="+mj-lt"/>
              <a:buAutoNum type="arabicPeriod"/>
            </a:pPr>
            <a:r>
              <a:rPr lang="fr-FR" sz="1600" dirty="0">
                <a:solidFill>
                  <a:schemeClr val="tx1"/>
                </a:solidFill>
              </a:rPr>
              <a:t>La </a:t>
            </a:r>
            <a:r>
              <a:rPr lang="fr-FR" sz="1600" b="1" dirty="0">
                <a:solidFill>
                  <a:schemeClr val="tx1"/>
                </a:solidFill>
              </a:rPr>
              <a:t>majoration de coordination du médecin généraliste </a:t>
            </a:r>
            <a:r>
              <a:rPr lang="fr-FR" sz="1600" dirty="0">
                <a:solidFill>
                  <a:schemeClr val="tx1"/>
                </a:solidFill>
              </a:rPr>
              <a:t>dans le cadre des soins non urgents ;</a:t>
            </a:r>
          </a:p>
          <a:p>
            <a:pPr marL="342900" indent="-342900">
              <a:buFont typeface="+mj-lt"/>
              <a:buAutoNum type="arabicPeriod"/>
            </a:pPr>
            <a:r>
              <a:rPr lang="fr-FR" sz="1600" dirty="0">
                <a:solidFill>
                  <a:schemeClr val="tx1"/>
                </a:solidFill>
              </a:rPr>
              <a:t>Les </a:t>
            </a:r>
            <a:r>
              <a:rPr lang="fr-FR" sz="1600" b="1" dirty="0">
                <a:solidFill>
                  <a:schemeClr val="tx1"/>
                </a:solidFill>
              </a:rPr>
              <a:t>autres majorations dédiées aux soins urgents ou PDSA </a:t>
            </a:r>
            <a:endParaRPr lang="fr-FR" sz="1600" dirty="0">
              <a:solidFill>
                <a:schemeClr val="tx1"/>
              </a:solidFill>
            </a:endParaRPr>
          </a:p>
          <a:p>
            <a:pPr marL="342900" indent="-342900">
              <a:buFont typeface="+mj-lt"/>
              <a:buAutoNum type="arabicPeriod"/>
            </a:pPr>
            <a:r>
              <a:rPr lang="fr-FR" sz="1600" dirty="0">
                <a:solidFill>
                  <a:schemeClr val="tx1"/>
                </a:solidFill>
              </a:rPr>
              <a:t>Les </a:t>
            </a:r>
            <a:r>
              <a:rPr lang="fr-FR" sz="1600" b="1" dirty="0">
                <a:solidFill>
                  <a:schemeClr val="tx1"/>
                </a:solidFill>
              </a:rPr>
              <a:t>consultations complexes et très complexes du champ des soins non programmés </a:t>
            </a:r>
            <a:r>
              <a:rPr lang="fr-FR" sz="1600" dirty="0">
                <a:solidFill>
                  <a:schemeClr val="tx1"/>
                </a:solidFill>
              </a:rPr>
              <a:t>;</a:t>
            </a:r>
          </a:p>
          <a:p>
            <a:pPr marL="342900" indent="-342900">
              <a:buFont typeface="+mj-lt"/>
              <a:buAutoNum type="arabicPeriod"/>
            </a:pPr>
            <a:r>
              <a:rPr lang="fr-FR" sz="1600" dirty="0">
                <a:solidFill>
                  <a:schemeClr val="tx1"/>
                </a:solidFill>
              </a:rPr>
              <a:t>Les </a:t>
            </a:r>
            <a:r>
              <a:rPr lang="fr-FR" sz="1600" b="1" dirty="0">
                <a:solidFill>
                  <a:schemeClr val="tx1"/>
                </a:solidFill>
              </a:rPr>
              <a:t>consultations de soins non programmés réalisées pour les patients de la patientèle médecin traitant</a:t>
            </a:r>
            <a:r>
              <a:rPr lang="fr-FR" sz="1600" dirty="0">
                <a:solidFill>
                  <a:schemeClr val="tx1"/>
                </a:solidFill>
              </a:rPr>
              <a:t>.</a:t>
            </a:r>
          </a:p>
        </p:txBody>
      </p:sp>
      <p:sp>
        <p:nvSpPr>
          <p:cNvPr id="4" name="ZoneTexte 3"/>
          <p:cNvSpPr txBox="1"/>
          <p:nvPr/>
        </p:nvSpPr>
        <p:spPr>
          <a:xfrm>
            <a:off x="431762" y="4750460"/>
            <a:ext cx="11292291" cy="553998"/>
          </a:xfrm>
          <a:prstGeom prst="rect">
            <a:avLst/>
          </a:prstGeom>
          <a:noFill/>
        </p:spPr>
        <p:txBody>
          <a:bodyPr wrap="square" rtlCol="0">
            <a:spAutoFit/>
          </a:bodyPr>
          <a:lstStyle/>
          <a:p>
            <a:pPr marL="0" lvl="1"/>
            <a:r>
              <a:rPr lang="fr-FR" sz="1600" dirty="0"/>
              <a:t>La MCU (adressage MT) valorisée à 15€ est facturable dans les </a:t>
            </a:r>
            <a:r>
              <a:rPr lang="fr-FR" sz="1600" dirty="0" smtClean="0"/>
              <a:t>72h </a:t>
            </a:r>
            <a:r>
              <a:rPr lang="fr-FR" sz="1600" dirty="0"/>
              <a:t>suivant l’adressage</a:t>
            </a:r>
          </a:p>
          <a:p>
            <a:endParaRPr lang="fr-FR" sz="1400" dirty="0"/>
          </a:p>
        </p:txBody>
      </p:sp>
    </p:spTree>
    <p:extLst>
      <p:ext uri="{BB962C8B-B14F-4D97-AF65-F5344CB8AC3E}">
        <p14:creationId xmlns:p14="http://schemas.microsoft.com/office/powerpoint/2010/main" val="3818072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37DE85B-1319-405F-AE6A-D6F1ABE1F9FC}"/>
              </a:ext>
            </a:extLst>
          </p:cNvPr>
          <p:cNvSpPr>
            <a:spLocks noGrp="1"/>
          </p:cNvSpPr>
          <p:nvPr>
            <p:ph type="body" sz="quarter" idx="27"/>
          </p:nvPr>
        </p:nvSpPr>
        <p:spPr/>
        <p:txBody>
          <a:bodyPr/>
          <a:lstStyle/>
          <a:p>
            <a:endParaRPr lang="fr-FR"/>
          </a:p>
        </p:txBody>
      </p:sp>
      <p:sp>
        <p:nvSpPr>
          <p:cNvPr id="4" name="Text Placeholder 3">
            <a:extLst>
              <a:ext uri="{FF2B5EF4-FFF2-40B4-BE49-F238E27FC236}">
                <a16:creationId xmlns="" xmlns:a16="http://schemas.microsoft.com/office/drawing/2014/main" id="{AEA5C0D5-B54C-498F-BFF2-4B03802EB2CB}"/>
              </a:ext>
            </a:extLst>
          </p:cNvPr>
          <p:cNvSpPr>
            <a:spLocks noGrp="1"/>
          </p:cNvSpPr>
          <p:nvPr>
            <p:ph type="body" sz="quarter" idx="3"/>
          </p:nvPr>
        </p:nvSpPr>
        <p:spPr>
          <a:xfrm>
            <a:off x="1538558" y="3096305"/>
            <a:ext cx="7560000" cy="1692000"/>
          </a:xfrm>
        </p:spPr>
        <p:txBody>
          <a:bodyPr>
            <a:normAutofit/>
          </a:bodyPr>
          <a:lstStyle/>
          <a:p>
            <a:r>
              <a:rPr lang="fr-FR"/>
              <a:t>La télémédecine</a:t>
            </a:r>
          </a:p>
        </p:txBody>
      </p:sp>
      <p:sp>
        <p:nvSpPr>
          <p:cNvPr id="5" name="Slide Number Placeholder 4">
            <a:extLst>
              <a:ext uri="{FF2B5EF4-FFF2-40B4-BE49-F238E27FC236}">
                <a16:creationId xmlns="" xmlns:a16="http://schemas.microsoft.com/office/drawing/2014/main" id="{C43D0F16-6279-4EB1-A74C-5B1073D81D77}"/>
              </a:ext>
            </a:extLst>
          </p:cNvPr>
          <p:cNvSpPr>
            <a:spLocks noGrp="1"/>
          </p:cNvSpPr>
          <p:nvPr>
            <p:ph type="sldNum" sz="quarter" idx="26"/>
          </p:nvPr>
        </p:nvSpPr>
        <p:spPr/>
        <p:txBody>
          <a:bodyPr/>
          <a:lstStyle/>
          <a:p>
            <a:fld id="{975A587B-5814-4D9B-9598-FE9CB954CB01}" type="slidenum">
              <a:rPr lang="fr-FR" smtClean="0">
                <a:solidFill>
                  <a:srgbClr val="0C419A"/>
                </a:solidFill>
              </a:rPr>
              <a:pPr/>
              <a:t>31</a:t>
            </a:fld>
            <a:endParaRPr lang="fr-FR">
              <a:solidFill>
                <a:srgbClr val="0C419A"/>
              </a:solidFill>
            </a:endParaRPr>
          </a:p>
        </p:txBody>
      </p:sp>
      <p:sp>
        <p:nvSpPr>
          <p:cNvPr id="6" name="Text Placeholder 5">
            <a:extLst>
              <a:ext uri="{FF2B5EF4-FFF2-40B4-BE49-F238E27FC236}">
                <a16:creationId xmlns="" xmlns:a16="http://schemas.microsoft.com/office/drawing/2014/main" id="{5ED09B3F-07A1-4963-AF9F-09A8D3E65B89}"/>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4110424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372320" y="5690792"/>
            <a:ext cx="2406596"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32</a:t>
            </a:fld>
            <a:endParaRPr lang="fr-FR" sz="1200">
              <a:solidFill>
                <a:srgbClr val="0C419A"/>
              </a:solidFill>
            </a:endParaRPr>
          </a:p>
        </p:txBody>
      </p:sp>
      <p:sp>
        <p:nvSpPr>
          <p:cNvPr id="4" name="Parallelogram 3">
            <a:extLst>
              <a:ext uri="{FF2B5EF4-FFF2-40B4-BE49-F238E27FC236}">
                <a16:creationId xmlns="" xmlns:a16="http://schemas.microsoft.com/office/drawing/2014/main" id="{705F5024-544C-6A92-3608-4C7C1EFBC219}"/>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Télémédecine </a:t>
            </a:r>
          </a:p>
        </p:txBody>
      </p:sp>
      <p:pic>
        <p:nvPicPr>
          <p:cNvPr id="31" name="Graphic 30" descr="Gavel with solid fill">
            <a:extLst>
              <a:ext uri="{FF2B5EF4-FFF2-40B4-BE49-F238E27FC236}">
                <a16:creationId xmlns="" xmlns:a16="http://schemas.microsoft.com/office/drawing/2014/main" id="{72D49B6F-A5FB-8F2A-64F2-44986814B2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48559" y="3385076"/>
            <a:ext cx="252000" cy="252000"/>
          </a:xfrm>
          <a:prstGeom prst="rect">
            <a:avLst/>
          </a:prstGeom>
        </p:spPr>
      </p:pic>
      <p:grpSp>
        <p:nvGrpSpPr>
          <p:cNvPr id="2" name="Group 1">
            <a:extLst>
              <a:ext uri="{FF2B5EF4-FFF2-40B4-BE49-F238E27FC236}">
                <a16:creationId xmlns="" xmlns:a16="http://schemas.microsoft.com/office/drawing/2014/main" id="{AD232742-D1D6-1C3F-9BFA-137B0526B7B4}"/>
              </a:ext>
            </a:extLst>
          </p:cNvPr>
          <p:cNvGrpSpPr/>
          <p:nvPr/>
        </p:nvGrpSpPr>
        <p:grpSpPr>
          <a:xfrm>
            <a:off x="533948" y="480992"/>
            <a:ext cx="11124103" cy="350481"/>
            <a:chOff x="533948" y="4299557"/>
            <a:chExt cx="11124103" cy="350481"/>
          </a:xfrm>
        </p:grpSpPr>
        <p:cxnSp>
          <p:nvCxnSpPr>
            <p:cNvPr id="12" name="Straight Connector 11">
              <a:extLst>
                <a:ext uri="{FF2B5EF4-FFF2-40B4-BE49-F238E27FC236}">
                  <a16:creationId xmlns="" xmlns:a16="http://schemas.microsoft.com/office/drawing/2014/main" id="{6541701F-0BA6-46DC-53EF-0DD6862B2A9A}"/>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B5D7FF3A-0010-3AC5-CD0F-F2327F541501}"/>
                </a:ext>
              </a:extLst>
            </p:cNvPr>
            <p:cNvSpPr txBox="1"/>
            <p:nvPr/>
          </p:nvSpPr>
          <p:spPr>
            <a:xfrm>
              <a:off x="5285344" y="4299557"/>
              <a:ext cx="1621313" cy="350481"/>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sym typeface="Wingdings" panose="05000000000000000000" pitchFamily="2" charset="2"/>
                </a:rPr>
                <a:t>Propositions</a:t>
              </a:r>
              <a:endParaRPr lang="fr-FR" sz="1600" b="1">
                <a:solidFill>
                  <a:srgbClr val="00B050"/>
                </a:solidFill>
              </a:endParaRPr>
            </a:p>
          </p:txBody>
        </p:sp>
      </p:grpSp>
      <p:sp>
        <p:nvSpPr>
          <p:cNvPr id="15" name="TextBox 14">
            <a:extLst>
              <a:ext uri="{FF2B5EF4-FFF2-40B4-BE49-F238E27FC236}">
                <a16:creationId xmlns="" xmlns:a16="http://schemas.microsoft.com/office/drawing/2014/main" id="{F954D7C8-B79C-D11F-46DB-4A8091FCED7B}"/>
              </a:ext>
            </a:extLst>
          </p:cNvPr>
          <p:cNvSpPr txBox="1"/>
          <p:nvPr/>
        </p:nvSpPr>
        <p:spPr>
          <a:xfrm>
            <a:off x="533948" y="949605"/>
            <a:ext cx="11124102" cy="4524315"/>
          </a:xfrm>
          <a:prstGeom prst="rect">
            <a:avLst/>
          </a:prstGeom>
          <a:noFill/>
        </p:spPr>
        <p:txBody>
          <a:bodyPr wrap="square">
            <a:spAutoFit/>
          </a:bodyPr>
          <a:lstStyle/>
          <a:p>
            <a:pPr algn="just"/>
            <a:r>
              <a:rPr lang="fr-FR" altLang="fr-FR" sz="1600" b="1" dirty="0">
                <a:solidFill>
                  <a:srgbClr val="0C419A"/>
                </a:solidFill>
              </a:rPr>
              <a:t>1. L’ensemble de l’activité d’un médecin ne peut être majoritairement exercée à distance</a:t>
            </a:r>
            <a:r>
              <a:rPr lang="fr-FR" altLang="fr-FR" sz="1600" dirty="0">
                <a:solidFill>
                  <a:srgbClr val="0C419A"/>
                </a:solidFill>
              </a:rPr>
              <a:t>, avec des dérogations locales individuelles </a:t>
            </a:r>
            <a:r>
              <a:rPr lang="fr-FR" altLang="fr-FR" sz="1600" dirty="0" smtClean="0">
                <a:solidFill>
                  <a:srgbClr val="0C419A"/>
                </a:solidFill>
              </a:rPr>
              <a:t>possibles</a:t>
            </a:r>
            <a:endParaRPr lang="fr-FR" altLang="fr-FR" sz="1600" b="1" dirty="0">
              <a:solidFill>
                <a:srgbClr val="0C419A"/>
              </a:solidFill>
              <a:highlight>
                <a:srgbClr val="FFFF00"/>
              </a:highlight>
            </a:endParaRPr>
          </a:p>
          <a:p>
            <a:pPr algn="just"/>
            <a:endParaRPr lang="fr-FR" altLang="fr-FR" sz="1600" b="1" dirty="0">
              <a:solidFill>
                <a:srgbClr val="0C419A"/>
              </a:solidFill>
            </a:endParaRPr>
          </a:p>
          <a:p>
            <a:pPr algn="just"/>
            <a:r>
              <a:rPr lang="fr-FR" altLang="fr-FR" sz="1600" dirty="0">
                <a:solidFill>
                  <a:srgbClr val="0C419A"/>
                </a:solidFill>
              </a:rPr>
              <a:t>Ne sont pas comptabilisées dans l’activité :</a:t>
            </a:r>
          </a:p>
          <a:p>
            <a:pPr marL="285750" indent="-285750" algn="just">
              <a:buFont typeface="Arial" panose="020B0604020202020204" pitchFamily="34" charset="0"/>
              <a:buChar char="•"/>
            </a:pPr>
            <a:r>
              <a:rPr lang="fr-FR" altLang="fr-FR" sz="1600" dirty="0">
                <a:solidFill>
                  <a:srgbClr val="0C419A"/>
                </a:solidFill>
              </a:rPr>
              <a:t>Pour les </a:t>
            </a:r>
            <a:r>
              <a:rPr lang="fr-FR" altLang="fr-FR" sz="1600" b="1" dirty="0">
                <a:solidFill>
                  <a:srgbClr val="0C419A"/>
                </a:solidFill>
              </a:rPr>
              <a:t>médecins traitants</a:t>
            </a:r>
            <a:r>
              <a:rPr lang="fr-FR" altLang="fr-FR" sz="1600" dirty="0">
                <a:solidFill>
                  <a:srgbClr val="0C419A"/>
                </a:solidFill>
              </a:rPr>
              <a:t>, la téléconsultation avec la patientèle médecin </a:t>
            </a:r>
            <a:r>
              <a:rPr lang="fr-FR" altLang="fr-FR" sz="1600" dirty="0" smtClean="0">
                <a:solidFill>
                  <a:srgbClr val="0C419A"/>
                </a:solidFill>
              </a:rPr>
              <a:t>traitant</a:t>
            </a:r>
            <a:endParaRPr lang="fr-FR" altLang="fr-FR" sz="1600" dirty="0">
              <a:solidFill>
                <a:srgbClr val="0C419A"/>
              </a:solidFill>
            </a:endParaRPr>
          </a:p>
          <a:p>
            <a:pPr marL="285750" indent="-285750" algn="just">
              <a:buFont typeface="Arial" panose="020B0604020202020204" pitchFamily="34" charset="0"/>
              <a:buChar char="•"/>
            </a:pPr>
            <a:r>
              <a:rPr lang="fr-FR" altLang="fr-FR" sz="1600" dirty="0">
                <a:solidFill>
                  <a:srgbClr val="0C419A"/>
                </a:solidFill>
              </a:rPr>
              <a:t>Pour les</a:t>
            </a:r>
            <a:r>
              <a:rPr lang="fr-FR" altLang="fr-FR" sz="1600" b="1" dirty="0">
                <a:solidFill>
                  <a:srgbClr val="0C419A"/>
                </a:solidFill>
              </a:rPr>
              <a:t> l’ensemble des médecins</a:t>
            </a:r>
            <a:r>
              <a:rPr lang="fr-FR" altLang="fr-FR" sz="1600" dirty="0">
                <a:solidFill>
                  <a:srgbClr val="0C419A"/>
                </a:solidFill>
              </a:rPr>
              <a:t>, la téléconsultation issue de la </a:t>
            </a:r>
            <a:r>
              <a:rPr lang="fr-FR" altLang="fr-FR" sz="1600" dirty="0" smtClean="0">
                <a:solidFill>
                  <a:srgbClr val="0C419A"/>
                </a:solidFill>
              </a:rPr>
              <a:t>régulation</a:t>
            </a:r>
          </a:p>
          <a:p>
            <a:pPr algn="just"/>
            <a:endParaRPr lang="fr-FR" altLang="fr-FR" sz="1600" dirty="0" smtClean="0">
              <a:solidFill>
                <a:srgbClr val="0C419A"/>
              </a:solidFill>
            </a:endParaRPr>
          </a:p>
          <a:p>
            <a:pPr algn="just"/>
            <a:r>
              <a:rPr lang="fr-FR" altLang="fr-FR" sz="1600" b="1" dirty="0" smtClean="0">
                <a:solidFill>
                  <a:srgbClr val="0C419A"/>
                </a:solidFill>
              </a:rPr>
              <a:t>2. </a:t>
            </a:r>
            <a:r>
              <a:rPr lang="fr-FR" altLang="fr-FR" sz="1600" dirty="0" smtClean="0">
                <a:solidFill>
                  <a:srgbClr val="0C419A"/>
                </a:solidFill>
              </a:rPr>
              <a:t>Cette limite ne s’applique pas aux psychiatres</a:t>
            </a:r>
            <a:endParaRPr lang="fr-FR" altLang="fr-FR" sz="1600" dirty="0">
              <a:solidFill>
                <a:srgbClr val="0C419A"/>
              </a:solidFill>
            </a:endParaRPr>
          </a:p>
          <a:p>
            <a:pPr algn="just"/>
            <a:endParaRPr lang="fr-FR" altLang="fr-FR" sz="1600" dirty="0">
              <a:solidFill>
                <a:srgbClr val="0C419A"/>
              </a:solidFill>
            </a:endParaRPr>
          </a:p>
          <a:p>
            <a:pPr algn="just"/>
            <a:r>
              <a:rPr lang="fr-FR" altLang="fr-FR" sz="1600" b="1" dirty="0">
                <a:solidFill>
                  <a:srgbClr val="0C419A"/>
                </a:solidFill>
              </a:rPr>
              <a:t>3</a:t>
            </a:r>
            <a:r>
              <a:rPr lang="fr-FR" altLang="fr-FR" sz="1600" b="1" dirty="0" smtClean="0">
                <a:solidFill>
                  <a:srgbClr val="0C419A"/>
                </a:solidFill>
              </a:rPr>
              <a:t>. </a:t>
            </a:r>
            <a:r>
              <a:rPr lang="fr-FR" altLang="fr-FR" sz="1600" b="1" dirty="0">
                <a:solidFill>
                  <a:srgbClr val="0C419A"/>
                </a:solidFill>
              </a:rPr>
              <a:t>Les </a:t>
            </a:r>
            <a:r>
              <a:rPr lang="fr-FR" altLang="fr-FR" sz="1600" b="1" dirty="0" smtClean="0">
                <a:solidFill>
                  <a:srgbClr val="0C419A"/>
                </a:solidFill>
              </a:rPr>
              <a:t>MSP</a:t>
            </a:r>
            <a:r>
              <a:rPr lang="fr-FR" altLang="fr-FR" sz="1600" b="1" dirty="0">
                <a:solidFill>
                  <a:srgbClr val="0C419A"/>
                </a:solidFill>
              </a:rPr>
              <a:t>, les CPTS, les ESP et les ESS seront automatiquement considérés comme des organisations territoriales de téléconsultation (OTC) de TLC, </a:t>
            </a:r>
            <a:r>
              <a:rPr lang="fr-FR" altLang="fr-FR" sz="1600" dirty="0">
                <a:solidFill>
                  <a:srgbClr val="0C419A"/>
                </a:solidFill>
              </a:rPr>
              <a:t>sauf opposition de la </a:t>
            </a:r>
            <a:r>
              <a:rPr lang="fr-FR" altLang="fr-FR" sz="1600" dirty="0" smtClean="0">
                <a:solidFill>
                  <a:srgbClr val="0C419A"/>
                </a:solidFill>
              </a:rPr>
              <a:t>CPL</a:t>
            </a:r>
            <a:endParaRPr lang="fr-FR" altLang="fr-FR" sz="1600" dirty="0">
              <a:solidFill>
                <a:srgbClr val="0C419A"/>
              </a:solidFill>
            </a:endParaRPr>
          </a:p>
          <a:p>
            <a:pPr algn="just"/>
            <a:endParaRPr lang="fr-FR" altLang="fr-FR" sz="1600" b="1" dirty="0">
              <a:solidFill>
                <a:srgbClr val="FF0000"/>
              </a:solidFill>
            </a:endParaRPr>
          </a:p>
          <a:p>
            <a:pPr algn="just"/>
            <a:r>
              <a:rPr lang="fr-FR" altLang="fr-FR" sz="1600" b="1" dirty="0">
                <a:solidFill>
                  <a:srgbClr val="0C419A"/>
                </a:solidFill>
              </a:rPr>
              <a:t>4</a:t>
            </a:r>
            <a:r>
              <a:rPr lang="fr-FR" altLang="fr-FR" sz="1600" b="1" dirty="0" smtClean="0">
                <a:solidFill>
                  <a:srgbClr val="0C419A"/>
                </a:solidFill>
              </a:rPr>
              <a:t>. Nécessité d’utiliser un outils respectant le référentiel national</a:t>
            </a:r>
          </a:p>
          <a:p>
            <a:pPr algn="just"/>
            <a:endParaRPr lang="fr-FR" altLang="fr-FR" sz="1600" b="1" dirty="0">
              <a:solidFill>
                <a:srgbClr val="0C419A"/>
              </a:solidFill>
            </a:endParaRPr>
          </a:p>
          <a:p>
            <a:pPr algn="just"/>
            <a:r>
              <a:rPr lang="fr-FR" altLang="fr-FR" sz="1600" b="1" dirty="0" smtClean="0">
                <a:solidFill>
                  <a:srgbClr val="0C419A"/>
                </a:solidFill>
              </a:rPr>
              <a:t>5. Mise en place d’une régulation des plateformes par l’article 53 de la LFSS </a:t>
            </a:r>
            <a:r>
              <a:rPr lang="fr-FR" altLang="fr-FR" sz="1600" dirty="0" smtClean="0">
                <a:solidFill>
                  <a:srgbClr val="0C419A"/>
                </a:solidFill>
              </a:rPr>
              <a:t>(l’admission au remboursement est conditionné à un agrément en fonction des règles à respecter : prévention des conflits d’intérêt, transparence, cahier des charges qualité (HAS); référentiel numérique…)</a:t>
            </a:r>
            <a:r>
              <a:rPr lang="fr-FR" altLang="fr-FR" sz="1600" b="1" dirty="0" smtClean="0">
                <a:solidFill>
                  <a:srgbClr val="0C419A"/>
                </a:solidFill>
              </a:rPr>
              <a:t> </a:t>
            </a:r>
          </a:p>
          <a:p>
            <a:pPr algn="just"/>
            <a:endParaRPr lang="fr-FR" altLang="fr-FR" sz="1600" b="1" dirty="0">
              <a:solidFill>
                <a:srgbClr val="0C419A"/>
              </a:solidFill>
            </a:endParaRPr>
          </a:p>
        </p:txBody>
      </p:sp>
    </p:spTree>
    <p:extLst>
      <p:ext uri="{BB962C8B-B14F-4D97-AF65-F5344CB8AC3E}">
        <p14:creationId xmlns:p14="http://schemas.microsoft.com/office/powerpoint/2010/main" val="210133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37DE85B-1319-405F-AE6A-D6F1ABE1F9FC}"/>
              </a:ext>
            </a:extLst>
          </p:cNvPr>
          <p:cNvSpPr>
            <a:spLocks noGrp="1"/>
          </p:cNvSpPr>
          <p:nvPr>
            <p:ph type="body" sz="quarter" idx="27"/>
          </p:nvPr>
        </p:nvSpPr>
        <p:spPr/>
        <p:txBody>
          <a:bodyPr/>
          <a:lstStyle/>
          <a:p>
            <a:endParaRPr lang="fr-FR"/>
          </a:p>
        </p:txBody>
      </p:sp>
      <p:sp>
        <p:nvSpPr>
          <p:cNvPr id="4" name="Text Placeholder 3">
            <a:extLst>
              <a:ext uri="{FF2B5EF4-FFF2-40B4-BE49-F238E27FC236}">
                <a16:creationId xmlns="" xmlns:a16="http://schemas.microsoft.com/office/drawing/2014/main" id="{AEA5C0D5-B54C-498F-BFF2-4B03802EB2CB}"/>
              </a:ext>
            </a:extLst>
          </p:cNvPr>
          <p:cNvSpPr>
            <a:spLocks noGrp="1"/>
          </p:cNvSpPr>
          <p:nvPr>
            <p:ph type="body" sz="quarter" idx="3"/>
          </p:nvPr>
        </p:nvSpPr>
        <p:spPr>
          <a:xfrm>
            <a:off x="1538558" y="3096305"/>
            <a:ext cx="7560000" cy="1692000"/>
          </a:xfrm>
        </p:spPr>
        <p:txBody>
          <a:bodyPr>
            <a:normAutofit fontScale="92500"/>
          </a:bodyPr>
          <a:lstStyle/>
          <a:p>
            <a:r>
              <a:rPr lang="fr-FR"/>
              <a:t>Des pratiques éco-responsables et durables</a:t>
            </a:r>
          </a:p>
        </p:txBody>
      </p:sp>
      <p:sp>
        <p:nvSpPr>
          <p:cNvPr id="5" name="Slide Number Placeholder 4">
            <a:extLst>
              <a:ext uri="{FF2B5EF4-FFF2-40B4-BE49-F238E27FC236}">
                <a16:creationId xmlns="" xmlns:a16="http://schemas.microsoft.com/office/drawing/2014/main" id="{C43D0F16-6279-4EB1-A74C-5B1073D81D77}"/>
              </a:ext>
            </a:extLst>
          </p:cNvPr>
          <p:cNvSpPr>
            <a:spLocks noGrp="1"/>
          </p:cNvSpPr>
          <p:nvPr>
            <p:ph type="sldNum" sz="quarter" idx="26"/>
          </p:nvPr>
        </p:nvSpPr>
        <p:spPr/>
        <p:txBody>
          <a:bodyPr/>
          <a:lstStyle/>
          <a:p>
            <a:fld id="{975A587B-5814-4D9B-9598-FE9CB954CB01}" type="slidenum">
              <a:rPr lang="fr-FR" smtClean="0">
                <a:solidFill>
                  <a:srgbClr val="0C419A"/>
                </a:solidFill>
              </a:rPr>
              <a:pPr/>
              <a:t>33</a:t>
            </a:fld>
            <a:endParaRPr lang="fr-FR">
              <a:solidFill>
                <a:srgbClr val="0C419A"/>
              </a:solidFill>
            </a:endParaRPr>
          </a:p>
        </p:txBody>
      </p:sp>
      <p:sp>
        <p:nvSpPr>
          <p:cNvPr id="6" name="Text Placeholder 5">
            <a:extLst>
              <a:ext uri="{FF2B5EF4-FFF2-40B4-BE49-F238E27FC236}">
                <a16:creationId xmlns="" xmlns:a16="http://schemas.microsoft.com/office/drawing/2014/main" id="{5ED09B3F-07A1-4963-AF9F-09A8D3E65B89}"/>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2263934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9">
            <a:extLst>
              <a:ext uri="{FF2B5EF4-FFF2-40B4-BE49-F238E27FC236}">
                <a16:creationId xmlns="" xmlns:a16="http://schemas.microsoft.com/office/drawing/2014/main" id="{3A09A9AC-42F1-12BB-E55A-076146679D4A}"/>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Dimension environnementale</a:t>
            </a:r>
          </a:p>
        </p:txBody>
      </p:sp>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34</a:t>
            </a:fld>
            <a:endParaRPr lang="fr-FR" sz="1200">
              <a:solidFill>
                <a:srgbClr val="0C419A"/>
              </a:solidFill>
            </a:endParaRPr>
          </a:p>
        </p:txBody>
      </p:sp>
      <p:sp>
        <p:nvSpPr>
          <p:cNvPr id="3" name="TextBox 2">
            <a:extLst>
              <a:ext uri="{FF2B5EF4-FFF2-40B4-BE49-F238E27FC236}">
                <a16:creationId xmlns="" xmlns:a16="http://schemas.microsoft.com/office/drawing/2014/main" id="{6E58B304-6B30-375C-E027-64556DF16514}"/>
              </a:ext>
            </a:extLst>
          </p:cNvPr>
          <p:cNvSpPr txBox="1"/>
          <p:nvPr/>
        </p:nvSpPr>
        <p:spPr>
          <a:xfrm>
            <a:off x="603584" y="709868"/>
            <a:ext cx="10984831" cy="646986"/>
          </a:xfrm>
          <a:prstGeom prst="round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fr-FR" sz="1600" b="1">
                <a:solidFill>
                  <a:prstClr val="white"/>
                </a:solidFill>
              </a:rPr>
              <a:t>Les partenaires conventionnels s’engagent, au cours de l’exercice conventionnel, à intégrer la transition écologique et la dimension environnementale dans la gestion du cabinet et dans les pratiques médicales</a:t>
            </a:r>
          </a:p>
        </p:txBody>
      </p:sp>
      <p:sp>
        <p:nvSpPr>
          <p:cNvPr id="12" name="TextBox 11">
            <a:extLst>
              <a:ext uri="{FF2B5EF4-FFF2-40B4-BE49-F238E27FC236}">
                <a16:creationId xmlns="" xmlns:a16="http://schemas.microsoft.com/office/drawing/2014/main" id="{851DD130-AD60-8117-CEB2-1AE313F210B4}"/>
              </a:ext>
            </a:extLst>
          </p:cNvPr>
          <p:cNvSpPr txBox="1"/>
          <p:nvPr/>
        </p:nvSpPr>
        <p:spPr>
          <a:xfrm>
            <a:off x="603585" y="1562867"/>
            <a:ext cx="10984831" cy="4031873"/>
          </a:xfrm>
          <a:prstGeom prst="rect">
            <a:avLst/>
          </a:prstGeom>
          <a:noFill/>
        </p:spPr>
        <p:txBody>
          <a:bodyPr wrap="square" rtlCol="0">
            <a:spAutoFit/>
          </a:bodyPr>
          <a:lstStyle/>
          <a:p>
            <a:r>
              <a:rPr lang="fr-FR" sz="1600" b="1">
                <a:solidFill>
                  <a:srgbClr val="0C419A"/>
                </a:solidFill>
              </a:rPr>
              <a:t>1. Sobriété des prescriptions – Médicaments – Produits de santé – Transports</a:t>
            </a:r>
          </a:p>
          <a:p>
            <a:r>
              <a:rPr lang="fr-FR" sz="1600">
                <a:solidFill>
                  <a:srgbClr val="0C419A"/>
                </a:solidFill>
              </a:rPr>
              <a:t>(dans le respect des recommandations) – en lien avec dispositifs d’intéressement</a:t>
            </a:r>
          </a:p>
          <a:p>
            <a:endParaRPr lang="fr-FR" sz="1600">
              <a:solidFill>
                <a:srgbClr val="0C419A"/>
              </a:solidFill>
            </a:endParaRPr>
          </a:p>
          <a:p>
            <a:r>
              <a:rPr lang="fr-FR" sz="1600" b="1">
                <a:solidFill>
                  <a:srgbClr val="0C419A"/>
                </a:solidFill>
              </a:rPr>
              <a:t>2. Enjeux environnementaux intégrés dans les consultations prévention</a:t>
            </a:r>
          </a:p>
          <a:p>
            <a:r>
              <a:rPr lang="fr-FR" sz="1600">
                <a:solidFill>
                  <a:srgbClr val="0C419A"/>
                </a:solidFill>
              </a:rPr>
              <a:t>(1 000 premiers jours, risques d’expositions spécifiques, etc.)</a:t>
            </a:r>
          </a:p>
          <a:p>
            <a:endParaRPr lang="fr-FR" sz="1600">
              <a:solidFill>
                <a:srgbClr val="0C419A"/>
              </a:solidFill>
            </a:endParaRPr>
          </a:p>
          <a:p>
            <a:r>
              <a:rPr lang="fr-FR" sz="1600" b="1">
                <a:solidFill>
                  <a:srgbClr val="0C419A"/>
                </a:solidFill>
              </a:rPr>
              <a:t>3. Intégration et promotion d’une démarche écoresponsable pour les cabinets libéraux</a:t>
            </a:r>
          </a:p>
          <a:p>
            <a:pPr marL="285750" indent="-285750">
              <a:buFont typeface="Arial" panose="020B0604020202020204" pitchFamily="34" charset="0"/>
              <a:buChar char="•"/>
            </a:pPr>
            <a:r>
              <a:rPr lang="fr-FR" sz="1600">
                <a:solidFill>
                  <a:srgbClr val="0C419A"/>
                </a:solidFill>
              </a:rPr>
              <a:t>Sobriété énergétique (réduction GES)</a:t>
            </a:r>
          </a:p>
          <a:p>
            <a:pPr marL="285750" indent="-285750">
              <a:buFont typeface="Arial" panose="020B0604020202020204" pitchFamily="34" charset="0"/>
              <a:buChar char="•"/>
            </a:pPr>
            <a:r>
              <a:rPr lang="fr-FR" sz="1600">
                <a:solidFill>
                  <a:srgbClr val="0C419A"/>
                </a:solidFill>
              </a:rPr>
              <a:t>Réduction des consommables</a:t>
            </a:r>
          </a:p>
          <a:p>
            <a:endParaRPr lang="fr-FR" sz="1600">
              <a:solidFill>
                <a:srgbClr val="0C419A"/>
              </a:solidFill>
            </a:endParaRPr>
          </a:p>
          <a:p>
            <a:r>
              <a:rPr lang="fr-FR" sz="1600" b="1">
                <a:solidFill>
                  <a:srgbClr val="0C419A"/>
                </a:solidFill>
              </a:rPr>
              <a:t>4. Elaboration commune de supports et contenus pédagogiques à destination des médecins et assurés </a:t>
            </a:r>
          </a:p>
          <a:p>
            <a:endParaRPr lang="fr-FR" sz="1600">
              <a:solidFill>
                <a:srgbClr val="0C419A"/>
              </a:solidFill>
            </a:endParaRPr>
          </a:p>
          <a:p>
            <a:r>
              <a:rPr lang="fr-FR" sz="1600" u="sng">
                <a:solidFill>
                  <a:srgbClr val="0C419A"/>
                </a:solidFill>
              </a:rPr>
              <a:t>Travaux</a:t>
            </a:r>
          </a:p>
          <a:p>
            <a:pPr marL="285750" indent="-285750">
              <a:buFont typeface="Arial" panose="020B0604020202020204" pitchFamily="34" charset="0"/>
              <a:buChar char="•"/>
            </a:pPr>
            <a:r>
              <a:rPr lang="fr-FR" sz="1600" b="1">
                <a:solidFill>
                  <a:srgbClr val="0C419A"/>
                </a:solidFill>
              </a:rPr>
              <a:t>Première mesure sur la bonne utilisation des IPP</a:t>
            </a:r>
          </a:p>
          <a:p>
            <a:pPr marL="285750" indent="-285750">
              <a:buFont typeface="Arial" panose="020B0604020202020204" pitchFamily="34" charset="0"/>
              <a:buChar char="•"/>
            </a:pPr>
            <a:r>
              <a:rPr lang="fr-FR" sz="1600" b="1">
                <a:solidFill>
                  <a:srgbClr val="0C419A"/>
                </a:solidFill>
              </a:rPr>
              <a:t>Incitation à la formation des professionnels et à la participation aux actions locales </a:t>
            </a:r>
            <a:r>
              <a:rPr lang="fr-FR" sz="1600" b="1" err="1">
                <a:solidFill>
                  <a:srgbClr val="0C419A"/>
                </a:solidFill>
              </a:rPr>
              <a:t>co</a:t>
            </a:r>
            <a:r>
              <a:rPr lang="fr-FR" sz="1600" b="1">
                <a:solidFill>
                  <a:srgbClr val="0C419A"/>
                </a:solidFill>
              </a:rPr>
              <a:t>-construites</a:t>
            </a:r>
            <a:endParaRPr lang="fr-FR" sz="1600">
              <a:solidFill>
                <a:srgbClr val="0C419A"/>
              </a:solidFill>
            </a:endParaRPr>
          </a:p>
          <a:p>
            <a:endParaRPr lang="fr-FR" sz="1600">
              <a:solidFill>
                <a:srgbClr val="0C419A"/>
              </a:solidFill>
            </a:endParaRPr>
          </a:p>
        </p:txBody>
      </p:sp>
      <p:sp>
        <p:nvSpPr>
          <p:cNvPr id="4" name="TextBox 3">
            <a:extLst>
              <a:ext uri="{FF2B5EF4-FFF2-40B4-BE49-F238E27FC236}">
                <a16:creationId xmlns="" xmlns:a16="http://schemas.microsoft.com/office/drawing/2014/main" id="{397810AE-F90D-2AF4-7304-E69B921D71F1}"/>
              </a:ext>
            </a:extLst>
          </p:cNvPr>
          <p:cNvSpPr txBox="1"/>
          <p:nvPr/>
        </p:nvSpPr>
        <p:spPr>
          <a:xfrm>
            <a:off x="2059327" y="5610244"/>
            <a:ext cx="8073345" cy="477737"/>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noAutofit/>
          </a:bodyPr>
          <a:lstStyle>
            <a:defPPr>
              <a:defRPr lang="fr-FR"/>
            </a:defPPr>
            <a:lvl1pPr>
              <a:lnSpc>
                <a:spcPct val="115000"/>
              </a:lnSpc>
              <a:spcAft>
                <a:spcPts val="0"/>
              </a:spcAft>
              <a:defRPr sz="1600" b="1">
                <a:solidFill>
                  <a:srgbClr val="0C419A"/>
                </a:solidFill>
                <a:effectLst/>
                <a:latin typeface="+mj-lt"/>
                <a:ea typeface="Times New Roman" panose="02020603050405020304" pitchFamily="18" charset="0"/>
                <a:cs typeface="Calibri" panose="020F0502020204030204" pitchFamily="34" charset="0"/>
              </a:defRPr>
            </a:lvl1pPr>
          </a:lstStyle>
          <a:p>
            <a:pPr algn="ctr"/>
            <a:r>
              <a:rPr lang="fr-FR" sz="1400"/>
              <a:t>Proposition de traiter ces enjeux via un avenant</a:t>
            </a:r>
          </a:p>
        </p:txBody>
      </p:sp>
    </p:spTree>
    <p:extLst>
      <p:ext uri="{BB962C8B-B14F-4D97-AF65-F5344CB8AC3E}">
        <p14:creationId xmlns:p14="http://schemas.microsoft.com/office/powerpoint/2010/main" val="3574190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37DE85B-1319-405F-AE6A-D6F1ABE1F9FC}"/>
              </a:ext>
            </a:extLst>
          </p:cNvPr>
          <p:cNvSpPr>
            <a:spLocks noGrp="1"/>
          </p:cNvSpPr>
          <p:nvPr>
            <p:ph type="body" sz="quarter" idx="27"/>
          </p:nvPr>
        </p:nvSpPr>
        <p:spPr/>
        <p:txBody>
          <a:bodyPr/>
          <a:lstStyle/>
          <a:p>
            <a:endParaRPr lang="fr-FR"/>
          </a:p>
        </p:txBody>
      </p:sp>
      <p:sp>
        <p:nvSpPr>
          <p:cNvPr id="4" name="Text Placeholder 3">
            <a:extLst>
              <a:ext uri="{FF2B5EF4-FFF2-40B4-BE49-F238E27FC236}">
                <a16:creationId xmlns="" xmlns:a16="http://schemas.microsoft.com/office/drawing/2014/main" id="{AEA5C0D5-B54C-498F-BFF2-4B03802EB2CB}"/>
              </a:ext>
            </a:extLst>
          </p:cNvPr>
          <p:cNvSpPr>
            <a:spLocks noGrp="1"/>
          </p:cNvSpPr>
          <p:nvPr>
            <p:ph type="body" sz="quarter" idx="3"/>
          </p:nvPr>
        </p:nvSpPr>
        <p:spPr>
          <a:xfrm>
            <a:off x="1538558" y="3096305"/>
            <a:ext cx="7560000" cy="1692000"/>
          </a:xfrm>
        </p:spPr>
        <p:txBody>
          <a:bodyPr>
            <a:normAutofit/>
          </a:bodyPr>
          <a:lstStyle/>
          <a:p>
            <a:r>
              <a:rPr lang="fr-FR"/>
              <a:t>Le dispositif d’intéressement</a:t>
            </a:r>
          </a:p>
        </p:txBody>
      </p:sp>
      <p:sp>
        <p:nvSpPr>
          <p:cNvPr id="5" name="Slide Number Placeholder 4">
            <a:extLst>
              <a:ext uri="{FF2B5EF4-FFF2-40B4-BE49-F238E27FC236}">
                <a16:creationId xmlns="" xmlns:a16="http://schemas.microsoft.com/office/drawing/2014/main" id="{C43D0F16-6279-4EB1-A74C-5B1073D81D77}"/>
              </a:ext>
            </a:extLst>
          </p:cNvPr>
          <p:cNvSpPr>
            <a:spLocks noGrp="1"/>
          </p:cNvSpPr>
          <p:nvPr>
            <p:ph type="sldNum" sz="quarter" idx="26"/>
          </p:nvPr>
        </p:nvSpPr>
        <p:spPr/>
        <p:txBody>
          <a:bodyPr/>
          <a:lstStyle/>
          <a:p>
            <a:fld id="{975A587B-5814-4D9B-9598-FE9CB954CB01}" type="slidenum">
              <a:rPr lang="fr-FR" smtClean="0">
                <a:solidFill>
                  <a:srgbClr val="0C419A"/>
                </a:solidFill>
              </a:rPr>
              <a:pPr/>
              <a:t>35</a:t>
            </a:fld>
            <a:endParaRPr lang="fr-FR">
              <a:solidFill>
                <a:srgbClr val="0C419A"/>
              </a:solidFill>
            </a:endParaRPr>
          </a:p>
        </p:txBody>
      </p:sp>
      <p:sp>
        <p:nvSpPr>
          <p:cNvPr id="6" name="Text Placeholder 5">
            <a:extLst>
              <a:ext uri="{FF2B5EF4-FFF2-40B4-BE49-F238E27FC236}">
                <a16:creationId xmlns="" xmlns:a16="http://schemas.microsoft.com/office/drawing/2014/main" id="{5ED09B3F-07A1-4963-AF9F-09A8D3E65B89}"/>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3483227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36</a:t>
            </a:fld>
            <a:endParaRPr lang="fr-FR" sz="1200">
              <a:solidFill>
                <a:srgbClr val="0C419A"/>
              </a:solidFill>
            </a:endParaRPr>
          </a:p>
        </p:txBody>
      </p:sp>
      <p:sp>
        <p:nvSpPr>
          <p:cNvPr id="2" name="Parallelogram 1">
            <a:extLst>
              <a:ext uri="{FF2B5EF4-FFF2-40B4-BE49-F238E27FC236}">
                <a16:creationId xmlns="" xmlns:a16="http://schemas.microsoft.com/office/drawing/2014/main" id="{C641DCA6-1F7B-CD68-89A7-E0AABAD72CD1}"/>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Intéressement</a:t>
            </a:r>
          </a:p>
        </p:txBody>
      </p:sp>
      <p:grpSp>
        <p:nvGrpSpPr>
          <p:cNvPr id="3" name="Group 2">
            <a:extLst>
              <a:ext uri="{FF2B5EF4-FFF2-40B4-BE49-F238E27FC236}">
                <a16:creationId xmlns="" xmlns:a16="http://schemas.microsoft.com/office/drawing/2014/main" id="{848C12E8-17E6-B517-FF97-8C8B37A73CCA}"/>
              </a:ext>
            </a:extLst>
          </p:cNvPr>
          <p:cNvGrpSpPr/>
          <p:nvPr/>
        </p:nvGrpSpPr>
        <p:grpSpPr>
          <a:xfrm>
            <a:off x="533948" y="404794"/>
            <a:ext cx="11124103" cy="338554"/>
            <a:chOff x="533948" y="4299559"/>
            <a:chExt cx="11124103" cy="338554"/>
          </a:xfrm>
        </p:grpSpPr>
        <p:cxnSp>
          <p:nvCxnSpPr>
            <p:cNvPr id="4" name="Straight Connector 3">
              <a:extLst>
                <a:ext uri="{FF2B5EF4-FFF2-40B4-BE49-F238E27FC236}">
                  <a16:creationId xmlns="" xmlns:a16="http://schemas.microsoft.com/office/drawing/2014/main" id="{8853599B-FD2C-8CDC-FCA0-17FE949BB557}"/>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153B1F75-1C3A-4A2C-3584-78929D77E4EF}"/>
                </a:ext>
              </a:extLst>
            </p:cNvPr>
            <p:cNvSpPr txBox="1"/>
            <p:nvPr/>
          </p:nvSpPr>
          <p:spPr>
            <a:xfrm>
              <a:off x="3475674" y="4299559"/>
              <a:ext cx="5240653" cy="338554"/>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sym typeface="Wingdings" panose="05000000000000000000" pitchFamily="2" charset="2"/>
                </a:rPr>
                <a:t>L’intéressement à la prescription de biosimilaires</a:t>
              </a:r>
              <a:endParaRPr lang="fr-FR" sz="1600" b="1">
                <a:solidFill>
                  <a:srgbClr val="00B050"/>
                </a:solidFill>
              </a:endParaRPr>
            </a:p>
          </p:txBody>
        </p:sp>
      </p:grpSp>
      <p:sp>
        <p:nvSpPr>
          <p:cNvPr id="8" name="TextBox 7">
            <a:extLst>
              <a:ext uri="{FF2B5EF4-FFF2-40B4-BE49-F238E27FC236}">
                <a16:creationId xmlns="" xmlns:a16="http://schemas.microsoft.com/office/drawing/2014/main" id="{BB673B96-443A-A27C-111D-67D352286C98}"/>
              </a:ext>
            </a:extLst>
          </p:cNvPr>
          <p:cNvSpPr txBox="1"/>
          <p:nvPr/>
        </p:nvSpPr>
        <p:spPr>
          <a:xfrm>
            <a:off x="533948" y="908811"/>
            <a:ext cx="11124103" cy="2031325"/>
          </a:xfrm>
          <a:prstGeom prst="rect">
            <a:avLst/>
          </a:prstGeom>
          <a:noFill/>
        </p:spPr>
        <p:txBody>
          <a:bodyPr wrap="square">
            <a:spAutoFit/>
          </a:bodyPr>
          <a:lstStyle/>
          <a:p>
            <a:pPr marL="285750" indent="-285750" algn="just">
              <a:buFont typeface="Arial" panose="020B0604020202020204" pitchFamily="34" charset="0"/>
              <a:buChar char="•"/>
            </a:pPr>
            <a:r>
              <a:rPr lang="fr-FR" sz="1400" b="1">
                <a:solidFill>
                  <a:srgbClr val="0C419A"/>
                </a:solidFill>
                <a:ea typeface="Calibri" panose="020F0502020204030204" pitchFamily="34" charset="0"/>
                <a:cs typeface="Calibri" panose="020F0502020204030204" pitchFamily="34" charset="0"/>
              </a:rPr>
              <a:t>6 molécules sont inclues dans le dispositif existant :</a:t>
            </a:r>
          </a:p>
          <a:p>
            <a:pPr algn="just"/>
            <a:endParaRPr lang="fr-FR" sz="1400">
              <a:solidFill>
                <a:srgbClr val="0C419A"/>
              </a:solidFill>
              <a:ea typeface="Calibri" panose="020F0502020204030204" pitchFamily="34" charset="0"/>
              <a:cs typeface="Calibri" panose="020F0502020204030204" pitchFamily="34" charset="0"/>
            </a:endParaRPr>
          </a:p>
          <a:p>
            <a:pPr algn="just"/>
            <a:endParaRPr lang="fr-FR" sz="1400">
              <a:solidFill>
                <a:srgbClr val="0C419A"/>
              </a:solidFill>
              <a:ea typeface="Calibri" panose="020F0502020204030204" pitchFamily="34" charset="0"/>
              <a:cs typeface="Arial" panose="020B0604020202020204" pitchFamily="34" charset="0"/>
            </a:endParaRPr>
          </a:p>
          <a:p>
            <a:pPr algn="just"/>
            <a:endParaRPr lang="fr-FR" sz="1400">
              <a:solidFill>
                <a:srgbClr val="0C419A"/>
              </a:solidFill>
              <a:ea typeface="Calibri" panose="020F0502020204030204" pitchFamily="34" charset="0"/>
              <a:cs typeface="Arial" panose="020B0604020202020204" pitchFamily="34" charset="0"/>
            </a:endParaRPr>
          </a:p>
          <a:p>
            <a:pPr algn="just"/>
            <a:endParaRPr lang="fr-FR" sz="1400">
              <a:solidFill>
                <a:srgbClr val="0C419A"/>
              </a:solidFill>
              <a:ea typeface="Calibri" panose="020F0502020204030204" pitchFamily="34" charset="0"/>
              <a:cs typeface="Arial" panose="020B0604020202020204" pitchFamily="34" charset="0"/>
            </a:endParaRPr>
          </a:p>
          <a:p>
            <a:pPr algn="just"/>
            <a:endParaRPr lang="fr-FR" sz="1400">
              <a:solidFill>
                <a:srgbClr val="0C419A"/>
              </a:solidFill>
              <a:ea typeface="Calibri" panose="020F0502020204030204" pitchFamily="34" charset="0"/>
              <a:cs typeface="Arial" panose="020B0604020202020204" pitchFamily="34" charset="0"/>
            </a:endParaRPr>
          </a:p>
          <a:p>
            <a:pPr algn="just"/>
            <a:endParaRPr lang="fr-FR" sz="1400">
              <a:solidFill>
                <a:srgbClr val="0C419A"/>
              </a:solidFill>
              <a:ea typeface="Calibri" panose="020F0502020204030204" pitchFamily="34" charset="0"/>
              <a:cs typeface="Arial" panose="020B0604020202020204" pitchFamily="34" charset="0"/>
            </a:endParaRPr>
          </a:p>
          <a:p>
            <a:pPr algn="just"/>
            <a:endParaRPr lang="fr-FR" sz="1400">
              <a:solidFill>
                <a:srgbClr val="0C419A"/>
              </a:solidFill>
              <a:ea typeface="Calibri" panose="020F0502020204030204" pitchFamily="34" charset="0"/>
              <a:cs typeface="Arial" panose="020B0604020202020204" pitchFamily="34" charset="0"/>
            </a:endParaRPr>
          </a:p>
          <a:p>
            <a:pPr algn="just"/>
            <a:endParaRPr lang="fr-FR" sz="1400">
              <a:solidFill>
                <a:srgbClr val="0C419A"/>
              </a:solidFill>
              <a:ea typeface="Calibri" panose="020F0502020204030204" pitchFamily="34" charset="0"/>
              <a:cs typeface="Arial" panose="020B0604020202020204" pitchFamily="34" charset="0"/>
            </a:endParaRPr>
          </a:p>
        </p:txBody>
      </p:sp>
      <p:graphicFrame>
        <p:nvGraphicFramePr>
          <p:cNvPr id="12" name="Table 11">
            <a:extLst>
              <a:ext uri="{FF2B5EF4-FFF2-40B4-BE49-F238E27FC236}">
                <a16:creationId xmlns="" xmlns:a16="http://schemas.microsoft.com/office/drawing/2014/main" id="{49869352-F385-FD2C-00CB-F3E84392826D}"/>
              </a:ext>
            </a:extLst>
          </p:cNvPr>
          <p:cNvGraphicFramePr>
            <a:graphicFrameLocks noGrp="1"/>
          </p:cNvGraphicFramePr>
          <p:nvPr>
            <p:extLst>
              <p:ext uri="{D42A27DB-BD31-4B8C-83A1-F6EECF244321}">
                <p14:modId xmlns:p14="http://schemas.microsoft.com/office/powerpoint/2010/main" val="3211668096"/>
              </p:ext>
            </p:extLst>
          </p:nvPr>
        </p:nvGraphicFramePr>
        <p:xfrm>
          <a:off x="2071387" y="1318446"/>
          <a:ext cx="8049226" cy="3097136"/>
        </p:xfrm>
        <a:graphic>
          <a:graphicData uri="http://schemas.openxmlformats.org/drawingml/2006/table">
            <a:tbl>
              <a:tblPr firstRow="1" firstCol="1" bandRow="1">
                <a:tableStyleId>{5C22544A-7EE6-4342-B048-85BDC9FD1C3A}</a:tableStyleId>
              </a:tblPr>
              <a:tblGrid>
                <a:gridCol w="4024613">
                  <a:extLst>
                    <a:ext uri="{9D8B030D-6E8A-4147-A177-3AD203B41FA5}">
                      <a16:colId xmlns="" xmlns:a16="http://schemas.microsoft.com/office/drawing/2014/main" val="1540189471"/>
                    </a:ext>
                  </a:extLst>
                </a:gridCol>
                <a:gridCol w="4024613">
                  <a:extLst>
                    <a:ext uri="{9D8B030D-6E8A-4147-A177-3AD203B41FA5}">
                      <a16:colId xmlns="" xmlns:a16="http://schemas.microsoft.com/office/drawing/2014/main" val="2810606744"/>
                    </a:ext>
                  </a:extLst>
                </a:gridCol>
              </a:tblGrid>
              <a:tr h="442448">
                <a:tc>
                  <a:txBody>
                    <a:bodyPr/>
                    <a:lstStyle/>
                    <a:p>
                      <a:pPr algn="ctr">
                        <a:lnSpc>
                          <a:spcPct val="115000"/>
                        </a:lnSpc>
                        <a:spcAft>
                          <a:spcPts val="1000"/>
                        </a:spcAft>
                      </a:pPr>
                      <a:r>
                        <a:rPr lang="fr-FR" sz="1200">
                          <a:effectLst/>
                        </a:rPr>
                        <a:t>Molécule</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tc>
                  <a:txBody>
                    <a:bodyPr/>
                    <a:lstStyle/>
                    <a:p>
                      <a:pPr algn="ctr">
                        <a:lnSpc>
                          <a:spcPct val="115000"/>
                        </a:lnSpc>
                        <a:spcAft>
                          <a:spcPts val="1000"/>
                        </a:spcAft>
                      </a:pPr>
                      <a:r>
                        <a:rPr lang="fr-FR" sz="1200">
                          <a:effectLst/>
                        </a:rPr>
                        <a:t>Date d’entrée dans le dispositif</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1"/>
                    </a:solidFill>
                  </a:tcPr>
                </a:tc>
                <a:extLst>
                  <a:ext uri="{0D108BD9-81ED-4DB2-BD59-A6C34878D82A}">
                    <a16:rowId xmlns="" xmlns:a16="http://schemas.microsoft.com/office/drawing/2014/main" val="520794759"/>
                  </a:ext>
                </a:extLst>
              </a:tr>
              <a:tr h="442448">
                <a:tc>
                  <a:txBody>
                    <a:bodyPr/>
                    <a:lstStyle/>
                    <a:p>
                      <a:pPr algn="ctr">
                        <a:lnSpc>
                          <a:spcPct val="115000"/>
                        </a:lnSpc>
                        <a:spcAft>
                          <a:spcPts val="1000"/>
                        </a:spcAft>
                      </a:pPr>
                      <a:r>
                        <a:rPr lang="fr-FR" sz="1200">
                          <a:solidFill>
                            <a:schemeClr val="tx1"/>
                          </a:solidFill>
                          <a:effectLst/>
                        </a:rPr>
                        <a:t>Etanercept</a:t>
                      </a:r>
                      <a:endParaRPr lang="fr-FR"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lnSpc>
                          <a:spcPct val="115000"/>
                        </a:lnSpc>
                        <a:spcAft>
                          <a:spcPts val="1000"/>
                        </a:spcAft>
                      </a:pPr>
                      <a:r>
                        <a:rPr lang="fr-FR" sz="1200">
                          <a:effectLst/>
                        </a:rPr>
                        <a:t>01/01/2022</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534322051"/>
                  </a:ext>
                </a:extLst>
              </a:tr>
              <a:tr h="442448">
                <a:tc>
                  <a:txBody>
                    <a:bodyPr/>
                    <a:lstStyle/>
                    <a:p>
                      <a:pPr algn="ctr">
                        <a:lnSpc>
                          <a:spcPct val="115000"/>
                        </a:lnSpc>
                        <a:spcAft>
                          <a:spcPts val="1000"/>
                        </a:spcAft>
                      </a:pPr>
                      <a:r>
                        <a:rPr lang="fr-FR" sz="1200">
                          <a:solidFill>
                            <a:schemeClr val="tx1"/>
                          </a:solidFill>
                          <a:effectLst/>
                        </a:rPr>
                        <a:t>Adalimumab</a:t>
                      </a:r>
                      <a:endParaRPr lang="fr-FR"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lnSpc>
                          <a:spcPct val="115000"/>
                        </a:lnSpc>
                        <a:spcAft>
                          <a:spcPts val="1000"/>
                        </a:spcAft>
                      </a:pPr>
                      <a:r>
                        <a:rPr lang="fr-FR" sz="1200">
                          <a:effectLst/>
                        </a:rPr>
                        <a:t>01/01/2022</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951524993"/>
                  </a:ext>
                </a:extLst>
              </a:tr>
              <a:tr h="442448">
                <a:tc>
                  <a:txBody>
                    <a:bodyPr/>
                    <a:lstStyle/>
                    <a:p>
                      <a:pPr algn="ctr">
                        <a:lnSpc>
                          <a:spcPct val="115000"/>
                        </a:lnSpc>
                        <a:spcAft>
                          <a:spcPts val="1000"/>
                        </a:spcAft>
                      </a:pPr>
                      <a:r>
                        <a:rPr lang="fr-FR" sz="1200">
                          <a:solidFill>
                            <a:schemeClr val="tx1"/>
                          </a:solidFill>
                          <a:effectLst/>
                        </a:rPr>
                        <a:t>Follitropine alpha</a:t>
                      </a:r>
                      <a:endParaRPr lang="fr-FR"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lnSpc>
                          <a:spcPct val="115000"/>
                        </a:lnSpc>
                        <a:spcAft>
                          <a:spcPts val="1000"/>
                        </a:spcAft>
                      </a:pPr>
                      <a:r>
                        <a:rPr lang="fr-FR" sz="1200">
                          <a:effectLst/>
                        </a:rPr>
                        <a:t>01/01/2022</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11345053"/>
                  </a:ext>
                </a:extLst>
              </a:tr>
              <a:tr h="442448">
                <a:tc>
                  <a:txBody>
                    <a:bodyPr/>
                    <a:lstStyle/>
                    <a:p>
                      <a:pPr algn="ctr">
                        <a:lnSpc>
                          <a:spcPct val="115000"/>
                        </a:lnSpc>
                        <a:spcAft>
                          <a:spcPts val="1000"/>
                        </a:spcAft>
                      </a:pPr>
                      <a:r>
                        <a:rPr lang="fr-FR" sz="1200">
                          <a:solidFill>
                            <a:schemeClr val="tx1"/>
                          </a:solidFill>
                          <a:effectLst/>
                        </a:rPr>
                        <a:t>Insuline asparte</a:t>
                      </a:r>
                      <a:endParaRPr lang="fr-FR"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lnSpc>
                          <a:spcPct val="115000"/>
                        </a:lnSpc>
                        <a:spcAft>
                          <a:spcPts val="1000"/>
                        </a:spcAft>
                      </a:pPr>
                      <a:r>
                        <a:rPr lang="fr-FR" sz="1200">
                          <a:effectLst/>
                        </a:rPr>
                        <a:t>01/01/2022</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872640567"/>
                  </a:ext>
                </a:extLst>
              </a:tr>
              <a:tr h="442448">
                <a:tc>
                  <a:txBody>
                    <a:bodyPr/>
                    <a:lstStyle/>
                    <a:p>
                      <a:pPr algn="ctr">
                        <a:lnSpc>
                          <a:spcPct val="115000"/>
                        </a:lnSpc>
                        <a:spcAft>
                          <a:spcPts val="1000"/>
                        </a:spcAft>
                      </a:pPr>
                      <a:r>
                        <a:rPr lang="fr-FR" sz="1200">
                          <a:solidFill>
                            <a:schemeClr val="tx1"/>
                          </a:solidFill>
                          <a:effectLst/>
                        </a:rPr>
                        <a:t>Enoxaparine</a:t>
                      </a:r>
                      <a:endParaRPr lang="fr-FR"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lnSpc>
                          <a:spcPct val="115000"/>
                        </a:lnSpc>
                        <a:spcAft>
                          <a:spcPts val="1000"/>
                        </a:spcAft>
                      </a:pPr>
                      <a:r>
                        <a:rPr lang="fr-FR" sz="1200">
                          <a:effectLst/>
                        </a:rPr>
                        <a:t>01/01/2022</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873866214"/>
                  </a:ext>
                </a:extLst>
              </a:tr>
              <a:tr h="442448">
                <a:tc>
                  <a:txBody>
                    <a:bodyPr/>
                    <a:lstStyle/>
                    <a:p>
                      <a:pPr algn="ctr">
                        <a:lnSpc>
                          <a:spcPct val="115000"/>
                        </a:lnSpc>
                        <a:spcAft>
                          <a:spcPts val="1000"/>
                        </a:spcAft>
                      </a:pPr>
                      <a:r>
                        <a:rPr lang="fr-FR" sz="1200">
                          <a:solidFill>
                            <a:schemeClr val="tx1"/>
                          </a:solidFill>
                          <a:effectLst/>
                        </a:rPr>
                        <a:t>Insuline glargine</a:t>
                      </a:r>
                      <a:endParaRPr lang="fr-FR"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lnSpc>
                          <a:spcPct val="115000"/>
                        </a:lnSpc>
                        <a:spcAft>
                          <a:spcPts val="1000"/>
                        </a:spcAft>
                      </a:pPr>
                      <a:r>
                        <a:rPr lang="fr-FR" sz="1200">
                          <a:effectLst/>
                        </a:rPr>
                        <a:t>01/01/2024</a:t>
                      </a:r>
                      <a:endParaRPr lang="fr-F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093344938"/>
                  </a:ext>
                </a:extLst>
              </a:tr>
            </a:tbl>
          </a:graphicData>
        </a:graphic>
      </p:graphicFrame>
    </p:spTree>
    <p:extLst>
      <p:ext uri="{BB962C8B-B14F-4D97-AF65-F5344CB8AC3E}">
        <p14:creationId xmlns:p14="http://schemas.microsoft.com/office/powerpoint/2010/main" val="2079028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37</a:t>
            </a:fld>
            <a:endParaRPr lang="fr-FR" sz="1200">
              <a:solidFill>
                <a:srgbClr val="0C419A"/>
              </a:solidFill>
            </a:endParaRPr>
          </a:p>
        </p:txBody>
      </p:sp>
      <p:sp>
        <p:nvSpPr>
          <p:cNvPr id="2" name="Parallelogram 1">
            <a:extLst>
              <a:ext uri="{FF2B5EF4-FFF2-40B4-BE49-F238E27FC236}">
                <a16:creationId xmlns="" xmlns:a16="http://schemas.microsoft.com/office/drawing/2014/main" id="{C641DCA6-1F7B-CD68-89A7-E0AABAD72CD1}"/>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Intéressement</a:t>
            </a:r>
          </a:p>
        </p:txBody>
      </p:sp>
      <p:grpSp>
        <p:nvGrpSpPr>
          <p:cNvPr id="3" name="Group 2">
            <a:extLst>
              <a:ext uri="{FF2B5EF4-FFF2-40B4-BE49-F238E27FC236}">
                <a16:creationId xmlns="" xmlns:a16="http://schemas.microsoft.com/office/drawing/2014/main" id="{848C12E8-17E6-B517-FF97-8C8B37A73CCA}"/>
              </a:ext>
            </a:extLst>
          </p:cNvPr>
          <p:cNvGrpSpPr/>
          <p:nvPr/>
        </p:nvGrpSpPr>
        <p:grpSpPr>
          <a:xfrm>
            <a:off x="533948" y="404793"/>
            <a:ext cx="11124103" cy="338554"/>
            <a:chOff x="533948" y="4299558"/>
            <a:chExt cx="11124103" cy="338554"/>
          </a:xfrm>
        </p:grpSpPr>
        <p:cxnSp>
          <p:nvCxnSpPr>
            <p:cNvPr id="4" name="Straight Connector 3">
              <a:extLst>
                <a:ext uri="{FF2B5EF4-FFF2-40B4-BE49-F238E27FC236}">
                  <a16:creationId xmlns="" xmlns:a16="http://schemas.microsoft.com/office/drawing/2014/main" id="{8853599B-FD2C-8CDC-FCA0-17FE949BB557}"/>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153B1F75-1C3A-4A2C-3584-78929D77E4EF}"/>
                </a:ext>
              </a:extLst>
            </p:cNvPr>
            <p:cNvSpPr txBox="1"/>
            <p:nvPr/>
          </p:nvSpPr>
          <p:spPr>
            <a:xfrm>
              <a:off x="3642030" y="4299558"/>
              <a:ext cx="4907939" cy="338554"/>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sym typeface="Wingdings" panose="05000000000000000000" pitchFamily="2" charset="2"/>
                </a:rPr>
                <a:t>L’intéressement à la juste prescription des IPP</a:t>
              </a:r>
              <a:endParaRPr lang="fr-FR" sz="1600" b="1">
                <a:solidFill>
                  <a:srgbClr val="00B050"/>
                </a:solidFill>
              </a:endParaRPr>
            </a:p>
          </p:txBody>
        </p:sp>
      </p:grpSp>
      <p:sp>
        <p:nvSpPr>
          <p:cNvPr id="8" name="TextBox 7">
            <a:extLst>
              <a:ext uri="{FF2B5EF4-FFF2-40B4-BE49-F238E27FC236}">
                <a16:creationId xmlns="" xmlns:a16="http://schemas.microsoft.com/office/drawing/2014/main" id="{BB673B96-443A-A27C-111D-67D352286C98}"/>
              </a:ext>
            </a:extLst>
          </p:cNvPr>
          <p:cNvSpPr txBox="1"/>
          <p:nvPr/>
        </p:nvSpPr>
        <p:spPr>
          <a:xfrm>
            <a:off x="533948" y="754910"/>
            <a:ext cx="11124103" cy="6001643"/>
          </a:xfrm>
          <a:prstGeom prst="rect">
            <a:avLst/>
          </a:prstGeom>
          <a:noFill/>
        </p:spPr>
        <p:txBody>
          <a:bodyPr wrap="square">
            <a:spAutoFit/>
          </a:bodyPr>
          <a:lstStyle/>
          <a:p>
            <a:pPr algn="just"/>
            <a:r>
              <a:rPr lang="fr-FR" sz="1600" dirty="0">
                <a:solidFill>
                  <a:srgbClr val="0C419A"/>
                </a:solidFill>
                <a:ea typeface="Calibri" panose="020F0502020204030204" pitchFamily="34" charset="0"/>
                <a:cs typeface="Calibri" panose="020F0502020204030204" pitchFamily="34" charset="0"/>
              </a:rPr>
              <a:t>L’objectif du dispositif est de </a:t>
            </a:r>
            <a:r>
              <a:rPr lang="fr-FR" sz="1600" b="1" dirty="0">
                <a:solidFill>
                  <a:srgbClr val="0C419A"/>
                </a:solidFill>
                <a:ea typeface="Calibri" panose="020F0502020204030204" pitchFamily="34" charset="0"/>
                <a:cs typeface="Calibri" panose="020F0502020204030204" pitchFamily="34" charset="0"/>
              </a:rPr>
              <a:t>favoriser le bon usage des IPP</a:t>
            </a:r>
            <a:r>
              <a:rPr lang="fr-FR" sz="1600" dirty="0">
                <a:solidFill>
                  <a:srgbClr val="0C419A"/>
                </a:solidFill>
                <a:ea typeface="Calibri" panose="020F0502020204030204" pitchFamily="34" charset="0"/>
                <a:cs typeface="Calibri" panose="020F0502020204030204" pitchFamily="34" charset="0"/>
              </a:rPr>
              <a:t>, conformément aux recommandations HAS, en réduisant les prescriptions d’IPP non justifiées :</a:t>
            </a:r>
          </a:p>
          <a:p>
            <a:pPr marL="285750" indent="-285750" algn="just">
              <a:buFont typeface="Arial" panose="020B0604020202020204" pitchFamily="34" charset="0"/>
              <a:buChar char="•"/>
            </a:pPr>
            <a:r>
              <a:rPr lang="fr-FR" sz="1600" dirty="0">
                <a:solidFill>
                  <a:srgbClr val="0C419A"/>
                </a:solidFill>
                <a:ea typeface="Calibri" panose="020F0502020204030204" pitchFamily="34" charset="0"/>
                <a:cs typeface="Calibri" panose="020F0502020204030204" pitchFamily="34" charset="0"/>
              </a:rPr>
              <a:t>lors de la prescription d’un anti-inflammatoire non stéroïdien (AINS) chez le patient de moins de 65 ans ;</a:t>
            </a:r>
          </a:p>
          <a:p>
            <a:pPr marL="285750" indent="-285750" algn="just">
              <a:buFont typeface="Arial" panose="020B0604020202020204" pitchFamily="34" charset="0"/>
              <a:buChar char="•"/>
            </a:pPr>
            <a:r>
              <a:rPr lang="fr-FR" sz="1600" dirty="0">
                <a:solidFill>
                  <a:srgbClr val="0C419A"/>
                </a:solidFill>
                <a:ea typeface="Calibri" panose="020F0502020204030204" pitchFamily="34" charset="0"/>
                <a:cs typeface="Calibri" panose="020F0502020204030204" pitchFamily="34" charset="0"/>
              </a:rPr>
              <a:t>sur une durée de plus de 8 semaines lorsqu’ils ne sont plus justifiés chez le patient de 65 ans et plus.</a:t>
            </a:r>
          </a:p>
          <a:p>
            <a:pPr marL="285750" indent="-285750" algn="just">
              <a:buFont typeface="Arial" panose="020B0604020202020204" pitchFamily="34" charset="0"/>
              <a:buChar char="•"/>
            </a:pPr>
            <a:endParaRPr lang="fr-FR" sz="800" dirty="0">
              <a:solidFill>
                <a:srgbClr val="0C419A"/>
              </a:solidFill>
              <a:ea typeface="Calibri" panose="020F0502020204030204" pitchFamily="34" charset="0"/>
              <a:cs typeface="Calibri" panose="020F0502020204030204" pitchFamily="34" charset="0"/>
            </a:endParaRPr>
          </a:p>
          <a:p>
            <a:pPr algn="just"/>
            <a:r>
              <a:rPr lang="fr-FR" sz="1600" b="1" u="sng" dirty="0">
                <a:solidFill>
                  <a:srgbClr val="0C419A"/>
                </a:solidFill>
                <a:ea typeface="Calibri" panose="020F0502020204030204" pitchFamily="34" charset="0"/>
                <a:cs typeface="Calibri" panose="020F0502020204030204" pitchFamily="34" charset="0"/>
              </a:rPr>
              <a:t>Conditions</a:t>
            </a:r>
          </a:p>
          <a:p>
            <a:pPr algn="just"/>
            <a:r>
              <a:rPr lang="fr-FR" sz="1600" dirty="0">
                <a:solidFill>
                  <a:srgbClr val="0C419A"/>
                </a:solidFill>
                <a:ea typeface="Calibri" panose="020F0502020204030204" pitchFamily="34" charset="0"/>
                <a:cs typeface="Calibri" panose="020F0502020204030204" pitchFamily="34" charset="0"/>
              </a:rPr>
              <a:t>Les intéressements mentionnées à la présente section sont applicables à </a:t>
            </a:r>
            <a:r>
              <a:rPr lang="fr-FR" sz="1600" b="1" dirty="0">
                <a:solidFill>
                  <a:srgbClr val="0C419A"/>
                </a:solidFill>
                <a:ea typeface="Calibri" panose="020F0502020204030204" pitchFamily="34" charset="0"/>
                <a:cs typeface="Calibri" panose="020F0502020204030204" pitchFamily="34" charset="0"/>
              </a:rPr>
              <a:t>l’ensemble des médecins </a:t>
            </a:r>
            <a:r>
              <a:rPr lang="fr-FR" sz="1600" dirty="0">
                <a:solidFill>
                  <a:srgbClr val="0C419A"/>
                </a:solidFill>
                <a:ea typeface="Calibri" panose="020F0502020204030204" pitchFamily="34" charset="0"/>
                <a:cs typeface="Calibri" panose="020F0502020204030204" pitchFamily="34" charset="0"/>
              </a:rPr>
              <a:t>adhérents à la convention.</a:t>
            </a:r>
            <a:r>
              <a:rPr lang="fr-FR" sz="1600" dirty="0">
                <a:solidFill>
                  <a:srgbClr val="0C419A"/>
                </a:solidFill>
                <a:ea typeface="Calibri" panose="020F0502020204030204" pitchFamily="34" charset="0"/>
                <a:cs typeface="Arial" panose="020B0604020202020204" pitchFamily="34" charset="0"/>
              </a:rPr>
              <a:t> </a:t>
            </a:r>
            <a:r>
              <a:rPr lang="fr-FR" sz="1600" b="1" dirty="0">
                <a:solidFill>
                  <a:srgbClr val="0C419A"/>
                </a:solidFill>
                <a:ea typeface="Calibri" panose="020F0502020204030204" pitchFamily="34" charset="0"/>
              </a:rPr>
              <a:t>L’adhésion au dispositif n’est pas obligatoire. </a:t>
            </a:r>
            <a:endParaRPr lang="fr-FR" sz="1600" b="1" dirty="0">
              <a:solidFill>
                <a:srgbClr val="0C419A"/>
              </a:solidFill>
              <a:ea typeface="Calibri" panose="020F0502020204030204" pitchFamily="34" charset="0"/>
              <a:cs typeface="Calibri" panose="020F0502020204030204" pitchFamily="34" charset="0"/>
            </a:endParaRPr>
          </a:p>
          <a:p>
            <a:pPr algn="just"/>
            <a:endParaRPr lang="fr-FR" sz="800" b="1" u="sng" dirty="0">
              <a:solidFill>
                <a:srgbClr val="0C419A"/>
              </a:solidFill>
              <a:ea typeface="Calibri" panose="020F0502020204030204" pitchFamily="34" charset="0"/>
              <a:cs typeface="Calibri" panose="020F0502020204030204" pitchFamily="34" charset="0"/>
            </a:endParaRPr>
          </a:p>
          <a:p>
            <a:pPr algn="just"/>
            <a:r>
              <a:rPr lang="fr-FR" sz="1600" b="1" u="sng" dirty="0">
                <a:solidFill>
                  <a:srgbClr val="0C419A"/>
                </a:solidFill>
                <a:ea typeface="Calibri" panose="020F0502020204030204" pitchFamily="34" charset="0"/>
                <a:cs typeface="Calibri" panose="020F0502020204030204" pitchFamily="34" charset="0"/>
              </a:rPr>
              <a:t>Principe</a:t>
            </a:r>
            <a:endParaRPr lang="fr-FR" sz="1600" dirty="0">
              <a:solidFill>
                <a:srgbClr val="0C419A"/>
              </a:solidFill>
              <a:ea typeface="Calibri" panose="020F0502020204030204" pitchFamily="34" charset="0"/>
              <a:cs typeface="Calibri" panose="020F0502020204030204" pitchFamily="34" charset="0"/>
            </a:endParaRPr>
          </a:p>
          <a:p>
            <a:r>
              <a:rPr lang="fr-FR" sz="1600" dirty="0">
                <a:solidFill>
                  <a:srgbClr val="0C419A"/>
                </a:solidFill>
                <a:ea typeface="Calibri" panose="020F0502020204030204" pitchFamily="34" charset="0"/>
                <a:cs typeface="Calibri" panose="020F0502020204030204" pitchFamily="34" charset="0"/>
              </a:rPr>
              <a:t>L’intéressement </a:t>
            </a:r>
            <a:r>
              <a:rPr lang="fr-FR" sz="1600" b="1" dirty="0">
                <a:solidFill>
                  <a:srgbClr val="0C419A"/>
                </a:solidFill>
                <a:ea typeface="Calibri" panose="020F0502020204030204" pitchFamily="34" charset="0"/>
                <a:cs typeface="Calibri" panose="020F0502020204030204" pitchFamily="34" charset="0"/>
              </a:rPr>
              <a:t>rétribue chaque médecin prescripteur pour la baisse du nombre de ses prescriptions considérées comme inappropriées au cours de la période de référence</a:t>
            </a:r>
            <a:r>
              <a:rPr lang="fr-FR" sz="1600" dirty="0">
                <a:solidFill>
                  <a:srgbClr val="0C419A"/>
                </a:solidFill>
                <a:ea typeface="Calibri" panose="020F0502020204030204" pitchFamily="34" charset="0"/>
                <a:cs typeface="Calibri" panose="020F0502020204030204" pitchFamily="34" charset="0"/>
              </a:rPr>
              <a:t>.</a:t>
            </a:r>
          </a:p>
          <a:p>
            <a:endParaRPr lang="fr-FR" sz="800" dirty="0">
              <a:solidFill>
                <a:srgbClr val="0C419A"/>
              </a:solidFill>
              <a:ea typeface="Calibri" panose="020F0502020204030204" pitchFamily="34" charset="0"/>
              <a:cs typeface="Arial" panose="020B0604020202020204" pitchFamily="34" charset="0"/>
            </a:endParaRPr>
          </a:p>
          <a:p>
            <a:r>
              <a:rPr lang="fr-FR" sz="1600" dirty="0">
                <a:solidFill>
                  <a:srgbClr val="0C419A"/>
                </a:solidFill>
                <a:ea typeface="Calibri" panose="020F0502020204030204" pitchFamily="34" charset="0"/>
                <a:cs typeface="Calibri" panose="020F0502020204030204" pitchFamily="34" charset="0"/>
              </a:rPr>
              <a:t>Le calcul de l’intéressement se fait en additionnant l’intéressement généré par la non prescription d’IPP associé à un AINS chez l’adulte de moins de 65 ans et la dé-prescription d’IPP lorsqu’il est délivré depuis plus de 8 semaines chez le patient d’au moins 65 ans.</a:t>
            </a:r>
            <a:endParaRPr lang="fr-FR" sz="1600" dirty="0">
              <a:solidFill>
                <a:srgbClr val="0C419A"/>
              </a:solidFill>
              <a:ea typeface="Calibri" panose="020F0502020204030204" pitchFamily="34" charset="0"/>
              <a:cs typeface="Arial" panose="020B0604020202020204" pitchFamily="34" charset="0"/>
            </a:endParaRPr>
          </a:p>
          <a:p>
            <a:pPr marL="457200"/>
            <a:r>
              <a:rPr lang="fr-FR" sz="1600" dirty="0">
                <a:solidFill>
                  <a:srgbClr val="0C419A"/>
                </a:solidFill>
                <a:ea typeface="Calibri" panose="020F0502020204030204" pitchFamily="34" charset="0"/>
                <a:cs typeface="Calibri" panose="020F0502020204030204" pitchFamily="34" charset="0"/>
              </a:rPr>
              <a:t> </a:t>
            </a:r>
            <a:endParaRPr lang="fr-FR" sz="1600" dirty="0">
              <a:solidFill>
                <a:srgbClr val="0C419A"/>
              </a:solidFill>
              <a:ea typeface="Calibri" panose="020F0502020204030204" pitchFamily="34" charset="0"/>
              <a:cs typeface="Arial" panose="020B0604020202020204" pitchFamily="34" charset="0"/>
            </a:endParaRPr>
          </a:p>
          <a:p>
            <a:r>
              <a:rPr lang="fr-FR" sz="1600" dirty="0">
                <a:solidFill>
                  <a:srgbClr val="0C419A"/>
                </a:solidFill>
                <a:ea typeface="Calibri" panose="020F0502020204030204" pitchFamily="34" charset="0"/>
                <a:cs typeface="Calibri" panose="020F0502020204030204" pitchFamily="34" charset="0"/>
              </a:rPr>
              <a:t>Il est calculé à partir des bases de remboursement de l’Assurance maladie sur les 12 mois de l’année de référence et sur l’ensemble des régimes d’assurance maladie.</a:t>
            </a:r>
            <a:r>
              <a:rPr lang="fr-FR" sz="1600" dirty="0">
                <a:solidFill>
                  <a:srgbClr val="0C419A"/>
                </a:solidFill>
                <a:ea typeface="Calibri" panose="020F0502020204030204" pitchFamily="34" charset="0"/>
                <a:cs typeface="Arial" panose="020B0604020202020204" pitchFamily="34" charset="0"/>
              </a:rPr>
              <a:t> </a:t>
            </a:r>
            <a:r>
              <a:rPr lang="fr-FR" sz="1600" b="1" dirty="0">
                <a:solidFill>
                  <a:srgbClr val="0C419A"/>
                </a:solidFill>
                <a:ea typeface="Calibri" panose="020F0502020204030204" pitchFamily="34" charset="0"/>
                <a:cs typeface="Calibri" panose="020F0502020204030204" pitchFamily="34" charset="0"/>
              </a:rPr>
              <a:t>La clé de répartition est fixée à 30% pour les médecins libéraux et 70% pour l’Assurance maladie.</a:t>
            </a:r>
            <a:endParaRPr lang="fr-FR" sz="1600" b="1" dirty="0">
              <a:solidFill>
                <a:srgbClr val="0C419A"/>
              </a:solidFill>
              <a:ea typeface="Calibri" panose="020F0502020204030204" pitchFamily="34" charset="0"/>
              <a:cs typeface="Arial" panose="020B0604020202020204" pitchFamily="34" charset="0"/>
            </a:endParaRPr>
          </a:p>
          <a:p>
            <a:endParaRPr lang="fr-FR" sz="1600" dirty="0">
              <a:solidFill>
                <a:srgbClr val="0C419A"/>
              </a:solidFill>
              <a:ea typeface="Calibri" panose="020F0502020204030204" pitchFamily="34" charset="0"/>
              <a:cs typeface="Calibri" panose="020F0502020204030204" pitchFamily="34" charset="0"/>
            </a:endParaRPr>
          </a:p>
          <a:p>
            <a:r>
              <a:rPr lang="fr-FR" sz="1600" dirty="0">
                <a:solidFill>
                  <a:srgbClr val="0C419A"/>
                </a:solidFill>
                <a:ea typeface="Calibri" panose="020F0502020204030204" pitchFamily="34" charset="0"/>
                <a:cs typeface="Calibri" panose="020F0502020204030204" pitchFamily="34" charset="0"/>
              </a:rPr>
              <a:t>Le dispositif </a:t>
            </a:r>
            <a:r>
              <a:rPr lang="fr-FR" sz="1600" b="1" dirty="0">
                <a:solidFill>
                  <a:srgbClr val="0C419A"/>
                </a:solidFill>
                <a:ea typeface="Calibri" panose="020F0502020204030204" pitchFamily="34" charset="0"/>
                <a:cs typeface="Calibri" panose="020F0502020204030204" pitchFamily="34" charset="0"/>
              </a:rPr>
              <a:t>prévoit un seuil minimal et maximal d’intéressement par médecin </a:t>
            </a:r>
            <a:r>
              <a:rPr lang="fr-FR" sz="1600" dirty="0">
                <a:solidFill>
                  <a:srgbClr val="0C419A"/>
                </a:solidFill>
                <a:ea typeface="Calibri" panose="020F0502020204030204" pitchFamily="34" charset="0"/>
                <a:cs typeface="Calibri" panose="020F0502020204030204" pitchFamily="34" charset="0"/>
              </a:rPr>
              <a:t>: </a:t>
            </a:r>
            <a:endParaRPr lang="fr-FR" sz="1600" dirty="0">
              <a:solidFill>
                <a:srgbClr val="0C419A"/>
              </a:solidFill>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fr-FR" sz="1600" dirty="0">
                <a:solidFill>
                  <a:srgbClr val="0C419A"/>
                </a:solidFill>
                <a:ea typeface="Calibri" panose="020F0502020204030204" pitchFamily="34" charset="0"/>
                <a:cs typeface="Calibri" panose="020F0502020204030204" pitchFamily="34" charset="0"/>
              </a:rPr>
              <a:t>un montant d’intéressement minimal pour chaque dispositif d’intéressement ;</a:t>
            </a:r>
            <a:endParaRPr lang="fr-FR" sz="1600" dirty="0">
              <a:solidFill>
                <a:srgbClr val="0C419A"/>
              </a:solidFill>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fr-FR" sz="1600" dirty="0">
                <a:solidFill>
                  <a:srgbClr val="0C419A"/>
                </a:solidFill>
                <a:ea typeface="Calibri" panose="020F0502020204030204" pitchFamily="34" charset="0"/>
                <a:cs typeface="Calibri" panose="020F0502020204030204" pitchFamily="34" charset="0"/>
              </a:rPr>
              <a:t>un plafond de 7 000 € toutes molécules confondues et un plafond de 5 000 euros pour l’intéressement à la dé-prescription des IPP.</a:t>
            </a:r>
            <a:endParaRPr lang="fr-FR" sz="1600" dirty="0">
              <a:solidFill>
                <a:srgbClr val="0C419A"/>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05616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37DE85B-1319-405F-AE6A-D6F1ABE1F9FC}"/>
              </a:ext>
            </a:extLst>
          </p:cNvPr>
          <p:cNvSpPr>
            <a:spLocks noGrp="1"/>
          </p:cNvSpPr>
          <p:nvPr>
            <p:ph type="body" sz="quarter" idx="27"/>
          </p:nvPr>
        </p:nvSpPr>
        <p:spPr/>
        <p:txBody>
          <a:bodyPr/>
          <a:lstStyle/>
          <a:p>
            <a:endParaRPr lang="fr-FR"/>
          </a:p>
        </p:txBody>
      </p:sp>
      <p:sp>
        <p:nvSpPr>
          <p:cNvPr id="4" name="Text Placeholder 3">
            <a:extLst>
              <a:ext uri="{FF2B5EF4-FFF2-40B4-BE49-F238E27FC236}">
                <a16:creationId xmlns="" xmlns:a16="http://schemas.microsoft.com/office/drawing/2014/main" id="{AEA5C0D5-B54C-498F-BFF2-4B03802EB2CB}"/>
              </a:ext>
            </a:extLst>
          </p:cNvPr>
          <p:cNvSpPr>
            <a:spLocks noGrp="1"/>
          </p:cNvSpPr>
          <p:nvPr>
            <p:ph type="body" sz="quarter" idx="3"/>
          </p:nvPr>
        </p:nvSpPr>
        <p:spPr>
          <a:xfrm>
            <a:off x="1430980" y="3096305"/>
            <a:ext cx="10187277" cy="1692000"/>
          </a:xfrm>
        </p:spPr>
        <p:txBody>
          <a:bodyPr>
            <a:normAutofit/>
          </a:bodyPr>
          <a:lstStyle/>
          <a:p>
            <a:r>
              <a:rPr lang="fr-FR" sz="3000"/>
              <a:t>La maitrise des dépassements d’honoraires</a:t>
            </a:r>
          </a:p>
          <a:p>
            <a:r>
              <a:rPr lang="fr-FR" sz="3000"/>
              <a:t>l’</a:t>
            </a:r>
            <a:r>
              <a:rPr lang="fr-FR" sz="3000" err="1"/>
              <a:t>optam</a:t>
            </a:r>
            <a:r>
              <a:rPr lang="fr-FR" sz="3000"/>
              <a:t> et l’</a:t>
            </a:r>
            <a:r>
              <a:rPr lang="fr-FR" sz="3000" err="1"/>
              <a:t>optam-ACO</a:t>
            </a:r>
            <a:endParaRPr lang="fr-FR" sz="3000"/>
          </a:p>
        </p:txBody>
      </p:sp>
      <p:sp>
        <p:nvSpPr>
          <p:cNvPr id="5" name="Slide Number Placeholder 4">
            <a:extLst>
              <a:ext uri="{FF2B5EF4-FFF2-40B4-BE49-F238E27FC236}">
                <a16:creationId xmlns="" xmlns:a16="http://schemas.microsoft.com/office/drawing/2014/main" id="{C43D0F16-6279-4EB1-A74C-5B1073D81D77}"/>
              </a:ext>
            </a:extLst>
          </p:cNvPr>
          <p:cNvSpPr>
            <a:spLocks noGrp="1"/>
          </p:cNvSpPr>
          <p:nvPr>
            <p:ph type="sldNum" sz="quarter" idx="26"/>
          </p:nvPr>
        </p:nvSpPr>
        <p:spPr/>
        <p:txBody>
          <a:bodyPr/>
          <a:lstStyle/>
          <a:p>
            <a:fld id="{975A587B-5814-4D9B-9598-FE9CB954CB01}" type="slidenum">
              <a:rPr lang="fr-FR" smtClean="0"/>
              <a:pPr/>
              <a:t>38</a:t>
            </a:fld>
            <a:endParaRPr lang="fr-FR"/>
          </a:p>
        </p:txBody>
      </p:sp>
      <p:sp>
        <p:nvSpPr>
          <p:cNvPr id="6" name="Text Placeholder 5">
            <a:extLst>
              <a:ext uri="{FF2B5EF4-FFF2-40B4-BE49-F238E27FC236}">
                <a16:creationId xmlns="" xmlns:a16="http://schemas.microsoft.com/office/drawing/2014/main" id="{5ED09B3F-07A1-4963-AF9F-09A8D3E65B89}"/>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2989656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39</a:t>
            </a:fld>
            <a:endParaRPr lang="fr-FR" sz="1200">
              <a:solidFill>
                <a:srgbClr val="0C419A"/>
              </a:solidFill>
            </a:endParaRPr>
          </a:p>
        </p:txBody>
      </p:sp>
      <p:sp>
        <p:nvSpPr>
          <p:cNvPr id="2" name="Parallelogram 1">
            <a:extLst>
              <a:ext uri="{FF2B5EF4-FFF2-40B4-BE49-F238E27FC236}">
                <a16:creationId xmlns="" xmlns:a16="http://schemas.microsoft.com/office/drawing/2014/main" id="{A093BB64-A1F0-1E2D-F853-9CC3BE2B7176}"/>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OPTAM / OPTAM-ACO</a:t>
            </a:r>
          </a:p>
        </p:txBody>
      </p:sp>
      <p:sp>
        <p:nvSpPr>
          <p:cNvPr id="25" name="TextBox 24">
            <a:extLst>
              <a:ext uri="{FF2B5EF4-FFF2-40B4-BE49-F238E27FC236}">
                <a16:creationId xmlns="" xmlns:a16="http://schemas.microsoft.com/office/drawing/2014/main" id="{F7E6EDF6-5BE1-2F59-B61C-4EF1B41E20A9}"/>
              </a:ext>
            </a:extLst>
          </p:cNvPr>
          <p:cNvSpPr txBox="1"/>
          <p:nvPr/>
        </p:nvSpPr>
        <p:spPr>
          <a:xfrm>
            <a:off x="727588" y="875140"/>
            <a:ext cx="10736823" cy="1080000"/>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noAutofit/>
          </a:bodyPr>
          <a:lstStyle/>
          <a:p>
            <a:pPr algn="ctr"/>
            <a:r>
              <a:rPr lang="fr-FR" sz="1400" b="1">
                <a:solidFill>
                  <a:srgbClr val="0C419A"/>
                </a:solidFill>
              </a:rPr>
              <a:t>Dans un objectif d’homogénéisation des pratiques tarifaires des professionnels exerçant au bloc opératoire, </a:t>
            </a:r>
          </a:p>
          <a:p>
            <a:pPr algn="ctr"/>
            <a:r>
              <a:rPr lang="fr-FR" sz="1400" b="1">
                <a:solidFill>
                  <a:srgbClr val="0C419A"/>
                </a:solidFill>
              </a:rPr>
              <a:t>il est proposé d’ouvrir aux anesthésistes </a:t>
            </a:r>
            <a:r>
              <a:rPr lang="fr-FR" sz="1400" b="1">
                <a:solidFill>
                  <a:srgbClr val="00B050"/>
                </a:solidFill>
              </a:rPr>
              <a:t>l’OPTAM-CO qui deviendrait l’OPTAM-ACO</a:t>
            </a:r>
            <a:r>
              <a:rPr lang="fr-FR" sz="1400" b="1">
                <a:solidFill>
                  <a:srgbClr val="0C419A"/>
                </a:solidFill>
              </a:rPr>
              <a:t>.</a:t>
            </a:r>
          </a:p>
        </p:txBody>
      </p:sp>
      <p:pic>
        <p:nvPicPr>
          <p:cNvPr id="26" name="Graphic 25" descr="Badge Tick1 with solid fill">
            <a:extLst>
              <a:ext uri="{FF2B5EF4-FFF2-40B4-BE49-F238E27FC236}">
                <a16:creationId xmlns="" xmlns:a16="http://schemas.microsoft.com/office/drawing/2014/main" id="{20DF2BC7-76BD-B9A9-D4AB-6C0CB16D33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45915" y="1235140"/>
            <a:ext cx="360000" cy="360000"/>
          </a:xfrm>
          <a:prstGeom prst="rect">
            <a:avLst/>
          </a:prstGeom>
        </p:spPr>
      </p:pic>
      <p:sp>
        <p:nvSpPr>
          <p:cNvPr id="17" name="TextBox 24">
            <a:extLst>
              <a:ext uri="{FF2B5EF4-FFF2-40B4-BE49-F238E27FC236}">
                <a16:creationId xmlns="" xmlns:a16="http://schemas.microsoft.com/office/drawing/2014/main" id="{F7E6EDF6-5BE1-2F59-B61C-4EF1B41E20A9}"/>
              </a:ext>
            </a:extLst>
          </p:cNvPr>
          <p:cNvSpPr txBox="1"/>
          <p:nvPr/>
        </p:nvSpPr>
        <p:spPr>
          <a:xfrm>
            <a:off x="727588" y="3837242"/>
            <a:ext cx="10736823" cy="1080000"/>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noAutofit/>
          </a:bodyPr>
          <a:lstStyle/>
          <a:p>
            <a:pPr lvl="1" algn="ctr"/>
            <a:r>
              <a:rPr lang="fr-FR" sz="1400" b="1">
                <a:solidFill>
                  <a:srgbClr val="0C419A"/>
                </a:solidFill>
              </a:rPr>
              <a:t>Revalorisation de </a:t>
            </a:r>
            <a:r>
              <a:rPr lang="fr-FR" sz="1400" b="1">
                <a:solidFill>
                  <a:srgbClr val="00B050"/>
                </a:solidFill>
              </a:rPr>
              <a:t>+ 7 points des modificateurs K et T </a:t>
            </a:r>
            <a:r>
              <a:rPr lang="fr-FR" sz="1400" b="1">
                <a:solidFill>
                  <a:srgbClr val="0C419A"/>
                </a:solidFill>
              </a:rPr>
              <a:t>liés à l’OPTAM et l’OPTAM-ACO</a:t>
            </a:r>
            <a:r>
              <a:rPr lang="fr-FR" sz="1400" b="1">
                <a:solidFill>
                  <a:srgbClr val="FF0000"/>
                </a:solidFill>
              </a:rPr>
              <a:t/>
            </a:r>
            <a:br>
              <a:rPr lang="fr-FR" sz="1400" b="1">
                <a:solidFill>
                  <a:srgbClr val="FF0000"/>
                </a:solidFill>
              </a:rPr>
            </a:br>
            <a:r>
              <a:rPr lang="pt-BR" sz="1100" i="1">
                <a:solidFill>
                  <a:srgbClr val="0C419A"/>
                </a:solidFill>
              </a:rPr>
              <a:t>modificateur K (S1/S2 OPTAM-CO) : +20% </a:t>
            </a:r>
            <a:r>
              <a:rPr lang="pt-BR" sz="1100" i="1">
                <a:solidFill>
                  <a:srgbClr val="0C419A"/>
                </a:solidFill>
                <a:sym typeface="Wingdings" panose="05000000000000000000" pitchFamily="2" charset="2"/>
              </a:rPr>
              <a:t> +27%</a:t>
            </a:r>
            <a:endParaRPr lang="pt-BR" sz="1100" i="1">
              <a:solidFill>
                <a:srgbClr val="0C419A"/>
              </a:solidFill>
            </a:endParaRPr>
          </a:p>
          <a:p>
            <a:pPr lvl="1" algn="ctr"/>
            <a:r>
              <a:rPr lang="pt-BR" sz="1100" i="1">
                <a:solidFill>
                  <a:srgbClr val="0C419A"/>
                </a:solidFill>
              </a:rPr>
              <a:t>modificateur T (S2 OPTAM) : +11,5% </a:t>
            </a:r>
            <a:r>
              <a:rPr lang="pt-BR" sz="1100" i="1">
                <a:solidFill>
                  <a:srgbClr val="0C419A"/>
                </a:solidFill>
                <a:sym typeface="Wingdings" panose="05000000000000000000" pitchFamily="2" charset="2"/>
              </a:rPr>
              <a:t> +18,5%</a:t>
            </a:r>
            <a:endParaRPr lang="pt-BR" sz="1100" i="1">
              <a:solidFill>
                <a:srgbClr val="0C419A"/>
              </a:solidFill>
            </a:endParaRPr>
          </a:p>
        </p:txBody>
      </p:sp>
      <p:pic>
        <p:nvPicPr>
          <p:cNvPr id="18" name="Graphic 25" descr="Badge Tick1 with solid fill">
            <a:extLst>
              <a:ext uri="{FF2B5EF4-FFF2-40B4-BE49-F238E27FC236}">
                <a16:creationId xmlns="" xmlns:a16="http://schemas.microsoft.com/office/drawing/2014/main" id="{20DF2BC7-76BD-B9A9-D4AB-6C0CB16D33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45915" y="4197242"/>
            <a:ext cx="360000" cy="360000"/>
          </a:xfrm>
          <a:prstGeom prst="rect">
            <a:avLst/>
          </a:prstGeom>
        </p:spPr>
      </p:pic>
      <p:sp>
        <p:nvSpPr>
          <p:cNvPr id="21" name="TextBox 24">
            <a:extLst>
              <a:ext uri="{FF2B5EF4-FFF2-40B4-BE49-F238E27FC236}">
                <a16:creationId xmlns="" xmlns:a16="http://schemas.microsoft.com/office/drawing/2014/main" id="{F7E6EDF6-5BE1-2F59-B61C-4EF1B41E20A9}"/>
              </a:ext>
            </a:extLst>
          </p:cNvPr>
          <p:cNvSpPr txBox="1"/>
          <p:nvPr/>
        </p:nvSpPr>
        <p:spPr>
          <a:xfrm>
            <a:off x="727588" y="5318293"/>
            <a:ext cx="10736823" cy="1080000"/>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noAutofit/>
          </a:bodyPr>
          <a:lstStyle/>
          <a:p>
            <a:pPr lvl="1"/>
            <a:r>
              <a:rPr lang="fr-FR" sz="1400" b="1">
                <a:solidFill>
                  <a:srgbClr val="0C419A"/>
                </a:solidFill>
              </a:rPr>
              <a:t>Pour les nouveaux installés, l’objectif est fixé :</a:t>
            </a:r>
          </a:p>
          <a:p>
            <a:pPr marL="1200150" lvl="2" indent="-285750">
              <a:buFont typeface="Wingdings" panose="05000000000000000000" pitchFamily="2" charset="2"/>
              <a:buChar char="ü"/>
            </a:pPr>
            <a:r>
              <a:rPr lang="fr-FR" sz="1400" b="1">
                <a:solidFill>
                  <a:srgbClr val="0C419A"/>
                </a:solidFill>
              </a:rPr>
              <a:t>au minimum au niveau du taux moyen de dépassement de la région ayant le taux le plus bas majoré de 5%</a:t>
            </a:r>
          </a:p>
          <a:p>
            <a:pPr marL="1200150" lvl="2" indent="-285750">
              <a:buFont typeface="Wingdings" panose="05000000000000000000" pitchFamily="2" charset="2"/>
              <a:buChar char="ü"/>
            </a:pPr>
            <a:r>
              <a:rPr lang="fr-FR" sz="1400" b="1">
                <a:solidFill>
                  <a:srgbClr val="0C419A"/>
                </a:solidFill>
              </a:rPr>
              <a:t>au maximum au niveau du taux moyen de dépassement de la région ayant le taux le plus haut minoré de 5%</a:t>
            </a:r>
          </a:p>
        </p:txBody>
      </p:sp>
      <p:pic>
        <p:nvPicPr>
          <p:cNvPr id="22" name="Graphic 25" descr="Badge Tick1 with solid fill">
            <a:extLst>
              <a:ext uri="{FF2B5EF4-FFF2-40B4-BE49-F238E27FC236}">
                <a16:creationId xmlns="" xmlns:a16="http://schemas.microsoft.com/office/drawing/2014/main" id="{20DF2BC7-76BD-B9A9-D4AB-6C0CB16D33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45915" y="5678293"/>
            <a:ext cx="360000" cy="360000"/>
          </a:xfrm>
          <a:prstGeom prst="rect">
            <a:avLst/>
          </a:prstGeom>
        </p:spPr>
      </p:pic>
      <p:sp>
        <p:nvSpPr>
          <p:cNvPr id="24" name="TextBox 24">
            <a:extLst>
              <a:ext uri="{FF2B5EF4-FFF2-40B4-BE49-F238E27FC236}">
                <a16:creationId xmlns="" xmlns:a16="http://schemas.microsoft.com/office/drawing/2014/main" id="{F7E6EDF6-5BE1-2F59-B61C-4EF1B41E20A9}"/>
              </a:ext>
            </a:extLst>
          </p:cNvPr>
          <p:cNvSpPr txBox="1"/>
          <p:nvPr/>
        </p:nvSpPr>
        <p:spPr>
          <a:xfrm>
            <a:off x="727588" y="2356191"/>
            <a:ext cx="10736824" cy="1080000"/>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noAutofit/>
          </a:bodyPr>
          <a:lstStyle/>
          <a:p>
            <a:pPr algn="ctr"/>
            <a:r>
              <a:rPr lang="fr-FR" altLang="fr-FR" sz="1400" b="1">
                <a:solidFill>
                  <a:srgbClr val="0C419A"/>
                </a:solidFill>
              </a:rPr>
              <a:t>Création d’un </a:t>
            </a:r>
            <a:r>
              <a:rPr lang="fr-FR" altLang="fr-FR" sz="1400" b="1">
                <a:solidFill>
                  <a:srgbClr val="00B050"/>
                </a:solidFill>
              </a:rPr>
              <a:t>nouveau modificateur de 8% </a:t>
            </a:r>
            <a:r>
              <a:rPr lang="fr-FR" altLang="fr-FR" sz="1400" b="1">
                <a:solidFill>
                  <a:srgbClr val="0C419A"/>
                </a:solidFill>
              </a:rPr>
              <a:t>dédié aux anesthésistes de S1 et S2 OPTAM-ACO</a:t>
            </a:r>
          </a:p>
          <a:p>
            <a:pPr algn="ctr"/>
            <a:r>
              <a:rPr lang="fr-FR" altLang="fr-FR" sz="1100" i="1">
                <a:solidFill>
                  <a:srgbClr val="0C419A"/>
                </a:solidFill>
              </a:rPr>
              <a:t>(en remplacement de la prime OPTAM actuelle pour les anesthésistes)</a:t>
            </a:r>
          </a:p>
        </p:txBody>
      </p:sp>
      <p:pic>
        <p:nvPicPr>
          <p:cNvPr id="29" name="Graphic 25" descr="Badge Tick1 with solid fill">
            <a:extLst>
              <a:ext uri="{FF2B5EF4-FFF2-40B4-BE49-F238E27FC236}">
                <a16:creationId xmlns="" xmlns:a16="http://schemas.microsoft.com/office/drawing/2014/main" id="{20DF2BC7-76BD-B9A9-D4AB-6C0CB16D33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45915" y="2716191"/>
            <a:ext cx="360000" cy="360000"/>
          </a:xfrm>
          <a:prstGeom prst="rect">
            <a:avLst/>
          </a:prstGeom>
        </p:spPr>
      </p:pic>
    </p:spTree>
    <p:extLst>
      <p:ext uri="{BB962C8B-B14F-4D97-AF65-F5344CB8AC3E}">
        <p14:creationId xmlns:p14="http://schemas.microsoft.com/office/powerpoint/2010/main" val="221289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15EF105-22EC-6B6C-3D82-5E4823942A3D}"/>
              </a:ext>
            </a:extLst>
          </p:cNvPr>
          <p:cNvSpPr/>
          <p:nvPr/>
        </p:nvSpPr>
        <p:spPr>
          <a:xfrm>
            <a:off x="9505950" y="5895975"/>
            <a:ext cx="2686050" cy="96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Parallelogram 3">
            <a:extLst>
              <a:ext uri="{FF2B5EF4-FFF2-40B4-BE49-F238E27FC236}">
                <a16:creationId xmlns="" xmlns:a16="http://schemas.microsoft.com/office/drawing/2014/main" id="{340E353F-49F2-0F6C-F213-A5AEB7CAD858}"/>
              </a:ext>
            </a:extLst>
          </p:cNvPr>
          <p:cNvSpPr/>
          <p:nvPr/>
        </p:nvSpPr>
        <p:spPr>
          <a:xfrm>
            <a:off x="-130630"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Aide à l'emploi d’un assistant médical</a:t>
            </a:r>
          </a:p>
        </p:txBody>
      </p:sp>
      <p:sp>
        <p:nvSpPr>
          <p:cNvPr id="7" name="Rectangle 6"/>
          <p:cNvSpPr/>
          <p:nvPr/>
        </p:nvSpPr>
        <p:spPr>
          <a:xfrm>
            <a:off x="457200" y="896065"/>
            <a:ext cx="11734800" cy="954107"/>
          </a:xfrm>
          <a:prstGeom prst="rect">
            <a:avLst/>
          </a:prstGeom>
        </p:spPr>
        <p:txBody>
          <a:bodyPr wrap="square">
            <a:spAutoFit/>
          </a:bodyPr>
          <a:lstStyle/>
          <a:p>
            <a:pPr marL="285750" indent="-285750">
              <a:buFont typeface="Arial" panose="020B0604020202020204" pitchFamily="34" charset="0"/>
              <a:buChar char="•"/>
            </a:pPr>
            <a:r>
              <a:rPr lang="fr-FR" sz="1400">
                <a:solidFill>
                  <a:srgbClr val="0C419A"/>
                </a:solidFill>
              </a:rPr>
              <a:t>Le montant de l’aide est </a:t>
            </a:r>
            <a:r>
              <a:rPr lang="fr-FR" sz="1400" b="1">
                <a:solidFill>
                  <a:srgbClr val="0C419A"/>
                </a:solidFill>
              </a:rPr>
              <a:t>modulé à compter de la 3</a:t>
            </a:r>
            <a:r>
              <a:rPr lang="fr-FR" sz="1400" b="1" baseline="30000">
                <a:solidFill>
                  <a:srgbClr val="0C419A"/>
                </a:solidFill>
              </a:rPr>
              <a:t>ème</a:t>
            </a:r>
            <a:r>
              <a:rPr lang="fr-FR" sz="1400" b="1">
                <a:solidFill>
                  <a:srgbClr val="0C419A"/>
                </a:solidFill>
              </a:rPr>
              <a:t> année en fonction du niveau d’atteinte par le médecin des objectifs d’augmentation de sa patientèle </a:t>
            </a:r>
            <a:r>
              <a:rPr lang="fr-FR" sz="1400">
                <a:solidFill>
                  <a:srgbClr val="0C419A"/>
                </a:solidFill>
              </a:rPr>
              <a:t>fixés au contrat et majoré pour les médecins ayant les patientèles les plus importantes.</a:t>
            </a:r>
          </a:p>
          <a:p>
            <a:endParaRPr lang="fr-FR" sz="1400">
              <a:solidFill>
                <a:srgbClr val="0C419A"/>
              </a:solidFill>
            </a:endParaRPr>
          </a:p>
          <a:p>
            <a:pPr marL="285750" indent="-285750">
              <a:buFont typeface="Arial" panose="020B0604020202020204" pitchFamily="34" charset="0"/>
              <a:buChar char="•"/>
            </a:pPr>
            <a:r>
              <a:rPr lang="fr-FR" sz="1400">
                <a:solidFill>
                  <a:srgbClr val="0C419A"/>
                </a:solidFill>
              </a:rPr>
              <a:t>Une fois l’objectif atteint, la patientèle doit être maintenue au même niveau.</a:t>
            </a:r>
          </a:p>
        </p:txBody>
      </p:sp>
      <p:grpSp>
        <p:nvGrpSpPr>
          <p:cNvPr id="74" name="Group 52">
            <a:extLst>
              <a:ext uri="{FF2B5EF4-FFF2-40B4-BE49-F238E27FC236}">
                <a16:creationId xmlns="" xmlns:a16="http://schemas.microsoft.com/office/drawing/2014/main" id="{2F692BEB-CD5D-05E2-F20F-68139B7C0159}"/>
              </a:ext>
            </a:extLst>
          </p:cNvPr>
          <p:cNvGrpSpPr/>
          <p:nvPr/>
        </p:nvGrpSpPr>
        <p:grpSpPr>
          <a:xfrm>
            <a:off x="457200" y="507713"/>
            <a:ext cx="11124103" cy="338554"/>
            <a:chOff x="533948" y="4299560"/>
            <a:chExt cx="11124103" cy="338554"/>
          </a:xfrm>
        </p:grpSpPr>
        <p:cxnSp>
          <p:nvCxnSpPr>
            <p:cNvPr id="77" name="Straight Connector 53">
              <a:extLst>
                <a:ext uri="{FF2B5EF4-FFF2-40B4-BE49-F238E27FC236}">
                  <a16:creationId xmlns="" xmlns:a16="http://schemas.microsoft.com/office/drawing/2014/main" id="{F3A1A2F7-CC96-9B5D-8676-A709B8A6F808}"/>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54">
              <a:extLst>
                <a:ext uri="{FF2B5EF4-FFF2-40B4-BE49-F238E27FC236}">
                  <a16:creationId xmlns="" xmlns:a16="http://schemas.microsoft.com/office/drawing/2014/main" id="{6B66E503-89B6-ADBE-DB37-ACC916332D3F}"/>
                </a:ext>
              </a:extLst>
            </p:cNvPr>
            <p:cNvSpPr txBox="1"/>
            <p:nvPr/>
          </p:nvSpPr>
          <p:spPr>
            <a:xfrm>
              <a:off x="5087753" y="4299560"/>
              <a:ext cx="2169991" cy="338554"/>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sym typeface="Wingdings" panose="05000000000000000000" pitchFamily="2" charset="2"/>
                </a:rPr>
                <a:t>Le montant de l’aide</a:t>
              </a:r>
              <a:endParaRPr lang="fr-FR" sz="1600" b="1">
                <a:solidFill>
                  <a:srgbClr val="00B050"/>
                </a:solidFill>
              </a:endParaRPr>
            </a:p>
          </p:txBody>
        </p:sp>
      </p:grpSp>
      <p:graphicFrame>
        <p:nvGraphicFramePr>
          <p:cNvPr id="10" name="Tableau 9"/>
          <p:cNvGraphicFramePr>
            <a:graphicFrameLocks noGrp="1"/>
          </p:cNvGraphicFramePr>
          <p:nvPr>
            <p:extLst>
              <p:ext uri="{D42A27DB-BD31-4B8C-83A1-F6EECF244321}">
                <p14:modId xmlns:p14="http://schemas.microsoft.com/office/powerpoint/2010/main" val="662109911"/>
              </p:ext>
            </p:extLst>
          </p:nvPr>
        </p:nvGraphicFramePr>
        <p:xfrm>
          <a:off x="1959219" y="2189434"/>
          <a:ext cx="8120064" cy="1151692"/>
        </p:xfrm>
        <a:graphic>
          <a:graphicData uri="http://schemas.openxmlformats.org/drawingml/2006/table">
            <a:tbl>
              <a:tblPr firstRow="1" firstCol="1" bandRow="1">
                <a:tableStyleId>{5940675A-B579-460E-94D1-54222C63F5DA}</a:tableStyleId>
              </a:tblPr>
              <a:tblGrid>
                <a:gridCol w="1958534">
                  <a:extLst>
                    <a:ext uri="{9D8B030D-6E8A-4147-A177-3AD203B41FA5}">
                      <a16:colId xmlns="" xmlns:a16="http://schemas.microsoft.com/office/drawing/2014/main" val="20000"/>
                    </a:ext>
                  </a:extLst>
                </a:gridCol>
                <a:gridCol w="1958534">
                  <a:extLst>
                    <a:ext uri="{9D8B030D-6E8A-4147-A177-3AD203B41FA5}">
                      <a16:colId xmlns="" xmlns:a16="http://schemas.microsoft.com/office/drawing/2014/main" val="20001"/>
                    </a:ext>
                  </a:extLst>
                </a:gridCol>
                <a:gridCol w="2101498">
                  <a:extLst>
                    <a:ext uri="{9D8B030D-6E8A-4147-A177-3AD203B41FA5}">
                      <a16:colId xmlns="" xmlns:a16="http://schemas.microsoft.com/office/drawing/2014/main" val="20002"/>
                    </a:ext>
                  </a:extLst>
                </a:gridCol>
                <a:gridCol w="2101498">
                  <a:extLst>
                    <a:ext uri="{9D8B030D-6E8A-4147-A177-3AD203B41FA5}">
                      <a16:colId xmlns="" xmlns:a16="http://schemas.microsoft.com/office/drawing/2014/main" val="20003"/>
                    </a:ext>
                  </a:extLst>
                </a:gridCol>
              </a:tblGrid>
              <a:tr h="292009">
                <a:tc rowSpan="2">
                  <a:txBody>
                    <a:bodyPr/>
                    <a:lstStyle/>
                    <a:p>
                      <a:pPr>
                        <a:lnSpc>
                          <a:spcPct val="115000"/>
                        </a:lnSpc>
                      </a:pPr>
                      <a:endParaRPr lang="fr-FR" sz="1100">
                        <a:effectLst/>
                        <a:latin typeface="Calibri"/>
                        <a:cs typeface="Arial"/>
                      </a:endParaRPr>
                    </a:p>
                  </a:txBody>
                  <a:tcPr marL="43547" marR="43547" marT="0" marB="0" anchor="ctr">
                    <a:solidFill>
                      <a:schemeClr val="bg1">
                        <a:lumMod val="95000"/>
                      </a:schemeClr>
                    </a:solidFill>
                  </a:tcPr>
                </a:tc>
                <a:tc gridSpan="2">
                  <a:txBody>
                    <a:bodyPr/>
                    <a:lstStyle/>
                    <a:p>
                      <a:pPr algn="ctr">
                        <a:lnSpc>
                          <a:spcPct val="115000"/>
                        </a:lnSpc>
                        <a:spcAft>
                          <a:spcPts val="0"/>
                        </a:spcAft>
                      </a:pPr>
                      <a:r>
                        <a:rPr lang="fr-FR" sz="1100" b="1">
                          <a:solidFill>
                            <a:schemeClr val="bg1"/>
                          </a:solidFill>
                          <a:effectLst/>
                        </a:rPr>
                        <a:t>Montants </a:t>
                      </a:r>
                      <a:r>
                        <a:rPr lang="fr-FR" sz="1100" b="1" u="sng">
                          <a:solidFill>
                            <a:schemeClr val="bg1"/>
                          </a:solidFill>
                          <a:effectLst/>
                        </a:rPr>
                        <a:t>maximaux</a:t>
                      </a:r>
                      <a:r>
                        <a:rPr lang="fr-FR" sz="1100" b="1">
                          <a:solidFill>
                            <a:schemeClr val="bg1"/>
                          </a:solidFill>
                          <a:effectLst/>
                        </a:rPr>
                        <a:t> de l’aide</a:t>
                      </a:r>
                      <a:endParaRPr lang="fr-FR" sz="1100" b="1">
                        <a:solidFill>
                          <a:schemeClr val="bg1"/>
                        </a:solidFill>
                        <a:effectLst/>
                        <a:latin typeface="Calibri"/>
                        <a:ea typeface="Calibri"/>
                        <a:cs typeface="Arial"/>
                      </a:endParaRPr>
                    </a:p>
                  </a:txBody>
                  <a:tcPr marL="43547" marR="43547" marT="0" marB="0" anchor="ctr">
                    <a:solidFill>
                      <a:schemeClr val="tx1"/>
                    </a:solidFill>
                  </a:tcPr>
                </a:tc>
                <a:tc hMerge="1">
                  <a:txBody>
                    <a:bodyPr/>
                    <a:lstStyle/>
                    <a:p>
                      <a:endParaRPr lang="fr-FR"/>
                    </a:p>
                  </a:txBody>
                  <a:tcPr/>
                </a:tc>
                <a:tc>
                  <a:txBody>
                    <a:bodyPr/>
                    <a:lstStyle/>
                    <a:p>
                      <a:pPr algn="ctr">
                        <a:lnSpc>
                          <a:spcPct val="115000"/>
                        </a:lnSpc>
                        <a:spcAft>
                          <a:spcPts val="0"/>
                        </a:spcAft>
                      </a:pPr>
                      <a:r>
                        <a:rPr lang="fr-FR" sz="1100" b="1">
                          <a:solidFill>
                            <a:schemeClr val="bg1"/>
                          </a:solidFill>
                          <a:effectLst/>
                        </a:rPr>
                        <a:t>Versements de l’aide </a:t>
                      </a:r>
                      <a:endParaRPr lang="fr-FR" sz="1100" b="1">
                        <a:solidFill>
                          <a:schemeClr val="bg1"/>
                        </a:solidFill>
                        <a:effectLst/>
                        <a:latin typeface="Calibri"/>
                        <a:ea typeface="Calibri"/>
                        <a:cs typeface="Arial"/>
                      </a:endParaRPr>
                    </a:p>
                  </a:txBody>
                  <a:tcPr marL="43547" marR="43547" marT="0" marB="0" anchor="ctr">
                    <a:solidFill>
                      <a:schemeClr val="accent1"/>
                    </a:solidFill>
                  </a:tcPr>
                </a:tc>
                <a:extLst>
                  <a:ext uri="{0D108BD9-81ED-4DB2-BD59-A6C34878D82A}">
                    <a16:rowId xmlns="" xmlns:a16="http://schemas.microsoft.com/office/drawing/2014/main" val="10000"/>
                  </a:ext>
                </a:extLst>
              </a:tr>
              <a:tr h="308056">
                <a:tc vMerge="1">
                  <a:txBody>
                    <a:bodyPr/>
                    <a:lstStyle/>
                    <a:p>
                      <a:endParaRPr lang="fr-FR"/>
                    </a:p>
                  </a:txBody>
                  <a:tcPr/>
                </a:tc>
                <a:tc>
                  <a:txBody>
                    <a:bodyPr/>
                    <a:lstStyle/>
                    <a:p>
                      <a:pPr algn="ctr">
                        <a:lnSpc>
                          <a:spcPct val="115000"/>
                        </a:lnSpc>
                        <a:spcAft>
                          <a:spcPts val="0"/>
                        </a:spcAft>
                      </a:pPr>
                      <a:r>
                        <a:rPr lang="fr-FR" sz="1100" b="1">
                          <a:effectLst/>
                        </a:rPr>
                        <a:t>Option</a:t>
                      </a:r>
                      <a:endParaRPr lang="fr-FR" sz="1100" b="1">
                        <a:effectLst/>
                        <a:latin typeface="Calibri"/>
                        <a:ea typeface="Calibri"/>
                        <a:cs typeface="Arial"/>
                      </a:endParaRPr>
                    </a:p>
                    <a:p>
                      <a:pPr algn="ctr">
                        <a:lnSpc>
                          <a:spcPct val="115000"/>
                        </a:lnSpc>
                        <a:spcAft>
                          <a:spcPts val="0"/>
                        </a:spcAft>
                      </a:pPr>
                      <a:r>
                        <a:rPr lang="fr-FR" sz="1100" b="1">
                          <a:effectLst/>
                        </a:rPr>
                        <a:t>1/2 ETP</a:t>
                      </a:r>
                      <a:endParaRPr lang="fr-FR" sz="1100" b="1">
                        <a:effectLst/>
                        <a:latin typeface="Calibri"/>
                        <a:ea typeface="Calibri"/>
                        <a:cs typeface="Arial"/>
                      </a:endParaRPr>
                    </a:p>
                  </a:txBody>
                  <a:tcPr marL="43547" marR="43547" marT="0" marB="0" anchor="ctr">
                    <a:solidFill>
                      <a:schemeClr val="tx2">
                        <a:lumMod val="20000"/>
                        <a:lumOff val="80000"/>
                      </a:schemeClr>
                    </a:solidFill>
                  </a:tcPr>
                </a:tc>
                <a:tc>
                  <a:txBody>
                    <a:bodyPr/>
                    <a:lstStyle/>
                    <a:p>
                      <a:pPr algn="ctr">
                        <a:lnSpc>
                          <a:spcPct val="115000"/>
                        </a:lnSpc>
                        <a:spcAft>
                          <a:spcPts val="0"/>
                        </a:spcAft>
                      </a:pPr>
                      <a:r>
                        <a:rPr lang="fr-FR" sz="1100" b="1">
                          <a:effectLst/>
                        </a:rPr>
                        <a:t>Option</a:t>
                      </a:r>
                    </a:p>
                    <a:p>
                      <a:pPr algn="ctr">
                        <a:lnSpc>
                          <a:spcPct val="115000"/>
                        </a:lnSpc>
                        <a:spcAft>
                          <a:spcPts val="0"/>
                        </a:spcAft>
                      </a:pPr>
                      <a:r>
                        <a:rPr lang="fr-FR" sz="1100" b="1">
                          <a:effectLst/>
                        </a:rPr>
                        <a:t>1 ETP</a:t>
                      </a:r>
                      <a:endParaRPr lang="fr-FR" sz="1100" b="1">
                        <a:effectLst/>
                        <a:latin typeface="Calibri"/>
                        <a:ea typeface="Calibri"/>
                        <a:cs typeface="Arial"/>
                      </a:endParaRPr>
                    </a:p>
                  </a:txBody>
                  <a:tcPr marL="43547" marR="43547" marT="0" marB="0" anchor="ctr">
                    <a:solidFill>
                      <a:schemeClr val="tx2">
                        <a:lumMod val="20000"/>
                        <a:lumOff val="80000"/>
                      </a:schemeClr>
                    </a:solidFill>
                  </a:tcPr>
                </a:tc>
                <a:tc>
                  <a:txBody>
                    <a:bodyPr/>
                    <a:lstStyle/>
                    <a:p>
                      <a:pPr>
                        <a:lnSpc>
                          <a:spcPct val="115000"/>
                        </a:lnSpc>
                      </a:pPr>
                      <a:endParaRPr lang="fr-FR" sz="1100">
                        <a:effectLst/>
                        <a:latin typeface="Calibri"/>
                        <a:cs typeface="Arial"/>
                      </a:endParaRPr>
                    </a:p>
                  </a:txBody>
                  <a:tcPr marL="43547" marR="43547" marT="0" marB="0" anchor="ctr"/>
                </a:tc>
                <a:extLst>
                  <a:ext uri="{0D108BD9-81ED-4DB2-BD59-A6C34878D82A}">
                    <a16:rowId xmlns="" xmlns:a16="http://schemas.microsoft.com/office/drawing/2014/main" val="10001"/>
                  </a:ext>
                </a:extLst>
              </a:tr>
              <a:tr h="248251">
                <a:tc>
                  <a:txBody>
                    <a:bodyPr/>
                    <a:lstStyle/>
                    <a:p>
                      <a:pPr>
                        <a:lnSpc>
                          <a:spcPct val="115000"/>
                        </a:lnSpc>
                        <a:spcAft>
                          <a:spcPts val="0"/>
                        </a:spcAft>
                      </a:pPr>
                      <a:r>
                        <a:rPr lang="fr-FR" sz="1100" b="1">
                          <a:effectLst/>
                        </a:rPr>
                        <a:t>1</a:t>
                      </a:r>
                      <a:r>
                        <a:rPr lang="fr-FR" sz="1100" b="1" baseline="30000">
                          <a:effectLst/>
                        </a:rPr>
                        <a:t>ère</a:t>
                      </a:r>
                      <a:r>
                        <a:rPr lang="fr-FR" sz="1100" b="1">
                          <a:effectLst/>
                        </a:rPr>
                        <a:t> année </a:t>
                      </a:r>
                      <a:endParaRPr lang="fr-FR" sz="1100" b="1">
                        <a:effectLst/>
                        <a:latin typeface="Calibri"/>
                        <a:ea typeface="Calibri"/>
                        <a:cs typeface="Arial"/>
                      </a:endParaRPr>
                    </a:p>
                  </a:txBody>
                  <a:tcPr marL="43547" marR="43547" marT="0" marB="0" anchor="ctr">
                    <a:solidFill>
                      <a:schemeClr val="tx2">
                        <a:lumMod val="20000"/>
                        <a:lumOff val="80000"/>
                      </a:schemeClr>
                    </a:solidFill>
                  </a:tcPr>
                </a:tc>
                <a:tc>
                  <a:txBody>
                    <a:bodyPr/>
                    <a:lstStyle/>
                    <a:p>
                      <a:pPr algn="ctr">
                        <a:lnSpc>
                          <a:spcPct val="115000"/>
                        </a:lnSpc>
                        <a:spcAft>
                          <a:spcPts val="0"/>
                        </a:spcAft>
                      </a:pPr>
                      <a:r>
                        <a:rPr lang="fr-FR" sz="1100">
                          <a:effectLst/>
                        </a:rPr>
                        <a:t>18 000 €</a:t>
                      </a:r>
                      <a:endParaRPr lang="fr-FR" sz="1100">
                        <a:effectLst/>
                        <a:latin typeface="Calibri"/>
                        <a:ea typeface="Calibri"/>
                        <a:cs typeface="Arial"/>
                      </a:endParaRPr>
                    </a:p>
                  </a:txBody>
                  <a:tcPr marL="43547" marR="43547" marT="0" marB="0" anchor="ctr"/>
                </a:tc>
                <a:tc>
                  <a:txBody>
                    <a:bodyPr/>
                    <a:lstStyle/>
                    <a:p>
                      <a:pPr algn="ctr">
                        <a:lnSpc>
                          <a:spcPct val="115000"/>
                        </a:lnSpc>
                        <a:spcAft>
                          <a:spcPts val="0"/>
                        </a:spcAft>
                      </a:pPr>
                      <a:r>
                        <a:rPr lang="fr-FR" sz="1100">
                          <a:effectLst/>
                        </a:rPr>
                        <a:t>36 000 €</a:t>
                      </a:r>
                      <a:endParaRPr lang="fr-FR" sz="1100">
                        <a:effectLst/>
                        <a:latin typeface="Calibri"/>
                        <a:ea typeface="Calibri"/>
                        <a:cs typeface="Arial"/>
                      </a:endParaRPr>
                    </a:p>
                  </a:txBody>
                  <a:tcPr marL="43547" marR="43547" marT="0" marB="0" anchor="ctr"/>
                </a:tc>
                <a:tc rowSpan="2">
                  <a:txBody>
                    <a:bodyPr/>
                    <a:lstStyle/>
                    <a:p>
                      <a:pPr algn="ctr">
                        <a:lnSpc>
                          <a:spcPct val="115000"/>
                        </a:lnSpc>
                        <a:spcAft>
                          <a:spcPts val="0"/>
                        </a:spcAft>
                      </a:pPr>
                      <a:r>
                        <a:rPr lang="fr-FR" sz="1100">
                          <a:effectLst/>
                        </a:rPr>
                        <a:t>Versement intégral quelle que soit l’atteinte des objectifs</a:t>
                      </a:r>
                      <a:endParaRPr lang="fr-FR" sz="1100">
                        <a:effectLst/>
                        <a:latin typeface="Calibri"/>
                        <a:ea typeface="Calibri"/>
                        <a:cs typeface="Arial"/>
                      </a:endParaRPr>
                    </a:p>
                  </a:txBody>
                  <a:tcPr marL="43547" marR="43547" marT="0" marB="0" anchor="ctr"/>
                </a:tc>
                <a:extLst>
                  <a:ext uri="{0D108BD9-81ED-4DB2-BD59-A6C34878D82A}">
                    <a16:rowId xmlns="" xmlns:a16="http://schemas.microsoft.com/office/drawing/2014/main" val="10002"/>
                  </a:ext>
                </a:extLst>
              </a:tr>
              <a:tr h="225860">
                <a:tc>
                  <a:txBody>
                    <a:bodyPr/>
                    <a:lstStyle/>
                    <a:p>
                      <a:pPr>
                        <a:lnSpc>
                          <a:spcPct val="115000"/>
                        </a:lnSpc>
                        <a:spcAft>
                          <a:spcPts val="0"/>
                        </a:spcAft>
                      </a:pPr>
                      <a:r>
                        <a:rPr lang="fr-FR" sz="1100" b="1">
                          <a:effectLst/>
                        </a:rPr>
                        <a:t>2</a:t>
                      </a:r>
                      <a:r>
                        <a:rPr lang="fr-FR" sz="1100" b="1" baseline="30000">
                          <a:effectLst/>
                        </a:rPr>
                        <a:t>ème</a:t>
                      </a:r>
                      <a:r>
                        <a:rPr lang="fr-FR" sz="1100" b="1">
                          <a:effectLst/>
                        </a:rPr>
                        <a:t> année </a:t>
                      </a:r>
                      <a:endParaRPr lang="fr-FR" sz="1100" b="1">
                        <a:effectLst/>
                        <a:latin typeface="Calibri"/>
                        <a:ea typeface="Calibri"/>
                        <a:cs typeface="Arial"/>
                      </a:endParaRPr>
                    </a:p>
                  </a:txBody>
                  <a:tcPr marL="43547" marR="43547" marT="0" marB="0" anchor="ctr">
                    <a:solidFill>
                      <a:schemeClr val="tx2">
                        <a:lumMod val="20000"/>
                        <a:lumOff val="80000"/>
                      </a:schemeClr>
                    </a:solidFill>
                  </a:tcPr>
                </a:tc>
                <a:tc>
                  <a:txBody>
                    <a:bodyPr/>
                    <a:lstStyle/>
                    <a:p>
                      <a:pPr algn="ctr">
                        <a:lnSpc>
                          <a:spcPct val="115000"/>
                        </a:lnSpc>
                        <a:spcAft>
                          <a:spcPts val="0"/>
                        </a:spcAft>
                      </a:pPr>
                      <a:r>
                        <a:rPr lang="fr-FR" sz="1100">
                          <a:effectLst/>
                        </a:rPr>
                        <a:t>13 500 €</a:t>
                      </a:r>
                      <a:endParaRPr lang="fr-FR" sz="1100">
                        <a:effectLst/>
                        <a:latin typeface="Calibri"/>
                        <a:ea typeface="Calibri"/>
                        <a:cs typeface="Arial"/>
                      </a:endParaRPr>
                    </a:p>
                  </a:txBody>
                  <a:tcPr marL="43547" marR="43547" marT="0" marB="0" anchor="ctr"/>
                </a:tc>
                <a:tc>
                  <a:txBody>
                    <a:bodyPr/>
                    <a:lstStyle/>
                    <a:p>
                      <a:pPr algn="ctr">
                        <a:lnSpc>
                          <a:spcPct val="115000"/>
                        </a:lnSpc>
                        <a:spcAft>
                          <a:spcPts val="0"/>
                        </a:spcAft>
                      </a:pPr>
                      <a:r>
                        <a:rPr lang="fr-FR" sz="1100">
                          <a:effectLst/>
                        </a:rPr>
                        <a:t>27 000 €</a:t>
                      </a:r>
                      <a:endParaRPr lang="fr-FR" sz="1100">
                        <a:effectLst/>
                        <a:latin typeface="Calibri"/>
                        <a:ea typeface="Calibri"/>
                        <a:cs typeface="Arial"/>
                      </a:endParaRPr>
                    </a:p>
                  </a:txBody>
                  <a:tcPr marL="43547" marR="43547" marT="0" marB="0" anchor="ctr"/>
                </a:tc>
                <a:tc vMerge="1">
                  <a:txBody>
                    <a:bodyPr/>
                    <a:lstStyle/>
                    <a:p>
                      <a:endParaRPr lang="fr-FR"/>
                    </a:p>
                  </a:txBody>
                  <a:tcPr/>
                </a:tc>
                <a:extLst>
                  <a:ext uri="{0D108BD9-81ED-4DB2-BD59-A6C34878D82A}">
                    <a16:rowId xmlns="" xmlns:a16="http://schemas.microsoft.com/office/drawing/2014/main" val="10003"/>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3647848748"/>
              </p:ext>
            </p:extLst>
          </p:nvPr>
        </p:nvGraphicFramePr>
        <p:xfrm>
          <a:off x="1954205" y="3336758"/>
          <a:ext cx="8120064" cy="2966013"/>
        </p:xfrm>
        <a:graphic>
          <a:graphicData uri="http://schemas.openxmlformats.org/drawingml/2006/table">
            <a:tbl>
              <a:tblPr firstRow="1" firstCol="1" bandRow="1">
                <a:tableStyleId>{5940675A-B579-460E-94D1-54222C63F5DA}</a:tableStyleId>
              </a:tblPr>
              <a:tblGrid>
                <a:gridCol w="1958534">
                  <a:extLst>
                    <a:ext uri="{9D8B030D-6E8A-4147-A177-3AD203B41FA5}">
                      <a16:colId xmlns="" xmlns:a16="http://schemas.microsoft.com/office/drawing/2014/main" val="20000"/>
                    </a:ext>
                  </a:extLst>
                </a:gridCol>
                <a:gridCol w="1958534">
                  <a:extLst>
                    <a:ext uri="{9D8B030D-6E8A-4147-A177-3AD203B41FA5}">
                      <a16:colId xmlns="" xmlns:a16="http://schemas.microsoft.com/office/drawing/2014/main" val="20001"/>
                    </a:ext>
                  </a:extLst>
                </a:gridCol>
                <a:gridCol w="2101498">
                  <a:extLst>
                    <a:ext uri="{9D8B030D-6E8A-4147-A177-3AD203B41FA5}">
                      <a16:colId xmlns="" xmlns:a16="http://schemas.microsoft.com/office/drawing/2014/main" val="20002"/>
                    </a:ext>
                  </a:extLst>
                </a:gridCol>
                <a:gridCol w="2101498">
                  <a:extLst>
                    <a:ext uri="{9D8B030D-6E8A-4147-A177-3AD203B41FA5}">
                      <a16:colId xmlns="" xmlns:a16="http://schemas.microsoft.com/office/drawing/2014/main" val="20003"/>
                    </a:ext>
                  </a:extLst>
                </a:gridCol>
              </a:tblGrid>
              <a:tr h="390801">
                <a:tc>
                  <a:txBody>
                    <a:bodyPr/>
                    <a:lstStyle/>
                    <a:p>
                      <a:pPr>
                        <a:lnSpc>
                          <a:spcPct val="115000"/>
                        </a:lnSpc>
                        <a:spcAft>
                          <a:spcPts val="0"/>
                        </a:spcAft>
                      </a:pPr>
                      <a:r>
                        <a:rPr lang="fr-FR" sz="1100" b="1">
                          <a:effectLst/>
                        </a:rPr>
                        <a:t>3</a:t>
                      </a:r>
                      <a:r>
                        <a:rPr lang="fr-FR" sz="1100" b="1" baseline="30000">
                          <a:effectLst/>
                        </a:rPr>
                        <a:t>ème</a:t>
                      </a:r>
                      <a:r>
                        <a:rPr lang="fr-FR" sz="1100" b="1">
                          <a:effectLst/>
                        </a:rPr>
                        <a:t> année</a:t>
                      </a:r>
                      <a:br>
                        <a:rPr lang="fr-FR" sz="1100" b="1">
                          <a:effectLst/>
                        </a:rPr>
                      </a:br>
                      <a:r>
                        <a:rPr lang="fr-FR" sz="1100" b="1" u="sng">
                          <a:effectLst/>
                        </a:rPr>
                        <a:t>et suivantes</a:t>
                      </a:r>
                      <a:endParaRPr lang="fr-FR" sz="1100" b="1">
                        <a:effectLst/>
                        <a:latin typeface="Calibri"/>
                        <a:ea typeface="Calibri"/>
                        <a:cs typeface="Arial"/>
                      </a:endParaRPr>
                    </a:p>
                  </a:txBody>
                  <a:tcPr marL="43547" marR="43547" marT="0" marB="0" anchor="ctr">
                    <a:solidFill>
                      <a:schemeClr val="tx2">
                        <a:lumMod val="20000"/>
                        <a:lumOff val="80000"/>
                      </a:schemeClr>
                    </a:solidFill>
                  </a:tcPr>
                </a:tc>
                <a:tc>
                  <a:txBody>
                    <a:bodyPr/>
                    <a:lstStyle/>
                    <a:p>
                      <a:pPr algn="ctr">
                        <a:lnSpc>
                          <a:spcPct val="115000"/>
                        </a:lnSpc>
                        <a:spcAft>
                          <a:spcPts val="0"/>
                        </a:spcAft>
                      </a:pPr>
                      <a:r>
                        <a:rPr lang="fr-FR" sz="1100">
                          <a:effectLst/>
                        </a:rPr>
                        <a:t>10 500 €</a:t>
                      </a:r>
                      <a:endParaRPr lang="fr-FR" sz="1100">
                        <a:effectLst/>
                        <a:latin typeface="Calibri"/>
                        <a:ea typeface="Calibri"/>
                        <a:cs typeface="Arial"/>
                      </a:endParaRPr>
                    </a:p>
                  </a:txBody>
                  <a:tcPr marL="43547" marR="43547" marT="0" marB="0" anchor="ctr"/>
                </a:tc>
                <a:tc>
                  <a:txBody>
                    <a:bodyPr/>
                    <a:lstStyle/>
                    <a:p>
                      <a:pPr algn="ctr">
                        <a:lnSpc>
                          <a:spcPct val="115000"/>
                        </a:lnSpc>
                        <a:spcAft>
                          <a:spcPts val="0"/>
                        </a:spcAft>
                      </a:pPr>
                      <a:r>
                        <a:rPr lang="fr-FR" sz="1100">
                          <a:effectLst/>
                        </a:rPr>
                        <a:t>21 000 €</a:t>
                      </a:r>
                      <a:endParaRPr lang="fr-FR" sz="1100">
                        <a:effectLst/>
                        <a:latin typeface="Calibri"/>
                        <a:ea typeface="Calibri"/>
                        <a:cs typeface="Arial"/>
                      </a:endParaRPr>
                    </a:p>
                  </a:txBody>
                  <a:tcPr marL="43547" marR="43547" marT="0" marB="0" anchor="ctr"/>
                </a:tc>
                <a:tc rowSpan="3">
                  <a:txBody>
                    <a:bodyPr/>
                    <a:lstStyle/>
                    <a:p>
                      <a:pPr algn="ctr">
                        <a:lnSpc>
                          <a:spcPct val="115000"/>
                        </a:lnSpc>
                        <a:spcAft>
                          <a:spcPts val="0"/>
                        </a:spcAft>
                      </a:pPr>
                      <a:r>
                        <a:rPr lang="fr-FR" sz="1100">
                          <a:effectLst/>
                        </a:rPr>
                        <a:t>Modulation à partir de la 3</a:t>
                      </a:r>
                      <a:r>
                        <a:rPr lang="fr-FR" sz="1100" baseline="30000">
                          <a:effectLst/>
                        </a:rPr>
                        <a:t>ème</a:t>
                      </a:r>
                      <a:r>
                        <a:rPr lang="fr-FR" sz="1100">
                          <a:effectLst/>
                        </a:rPr>
                        <a:t> année selon l’atteinte des objectifs </a:t>
                      </a:r>
                      <a:endParaRPr lang="fr-FR" sz="1100">
                        <a:effectLst/>
                        <a:latin typeface="Calibri"/>
                        <a:ea typeface="Calibri"/>
                        <a:cs typeface="Arial"/>
                      </a:endParaRPr>
                    </a:p>
                  </a:txBody>
                  <a:tcPr marL="43547" marR="43547" marT="0" marB="0" anchor="ctr"/>
                </a:tc>
                <a:extLst>
                  <a:ext uri="{0D108BD9-81ED-4DB2-BD59-A6C34878D82A}">
                    <a16:rowId xmlns="" xmlns:a16="http://schemas.microsoft.com/office/drawing/2014/main" val="10000"/>
                  </a:ext>
                </a:extLst>
              </a:tr>
              <a:tr h="944545">
                <a:tc>
                  <a:txBody>
                    <a:bodyPr/>
                    <a:lstStyle/>
                    <a:p>
                      <a:pPr>
                        <a:lnSpc>
                          <a:spcPct val="115000"/>
                        </a:lnSpc>
                        <a:spcAft>
                          <a:spcPts val="0"/>
                        </a:spcAft>
                      </a:pPr>
                      <a:r>
                        <a:rPr lang="fr-FR" sz="1100">
                          <a:effectLst/>
                        </a:rPr>
                        <a:t>Montant majoré pour les médecins ayant les patientèles les plus importantes :  </a:t>
                      </a:r>
                      <a:endParaRPr lang="fr-FR" sz="1100">
                        <a:effectLst/>
                        <a:latin typeface="Calibri"/>
                        <a:ea typeface="Calibri"/>
                        <a:cs typeface="Arial"/>
                      </a:endParaRPr>
                    </a:p>
                  </a:txBody>
                  <a:tcPr marL="43547" marR="43547" marT="0" marB="0" anchor="ctr">
                    <a:solidFill>
                      <a:schemeClr val="tx2">
                        <a:lumMod val="20000"/>
                        <a:lumOff val="80000"/>
                      </a:schemeClr>
                    </a:solidFill>
                  </a:tcPr>
                </a:tc>
                <a:tc rowSpan="2">
                  <a:txBody>
                    <a:bodyPr/>
                    <a:lstStyle/>
                    <a:p>
                      <a:pPr algn="ctr">
                        <a:lnSpc>
                          <a:spcPct val="115000"/>
                        </a:lnSpc>
                        <a:spcAft>
                          <a:spcPts val="0"/>
                        </a:spcAft>
                      </a:pPr>
                      <a:r>
                        <a:rPr lang="fr-FR" sz="1100">
                          <a:effectLst/>
                        </a:rPr>
                        <a:t>12 500 €</a:t>
                      </a:r>
                      <a:endParaRPr lang="fr-FR" sz="1100">
                        <a:effectLst/>
                        <a:latin typeface="Calibri"/>
                        <a:ea typeface="Calibri"/>
                        <a:cs typeface="Arial"/>
                      </a:endParaRPr>
                    </a:p>
                  </a:txBody>
                  <a:tcPr marL="43547" marR="43547" marT="0" marB="0" anchor="ctr"/>
                </a:tc>
                <a:tc rowSpan="2">
                  <a:txBody>
                    <a:bodyPr/>
                    <a:lstStyle/>
                    <a:p>
                      <a:pPr algn="ctr">
                        <a:lnSpc>
                          <a:spcPct val="115000"/>
                        </a:lnSpc>
                        <a:spcAft>
                          <a:spcPts val="0"/>
                        </a:spcAft>
                      </a:pPr>
                      <a:r>
                        <a:rPr lang="fr-FR" sz="1100">
                          <a:effectLst/>
                        </a:rPr>
                        <a:t>25 000 €</a:t>
                      </a:r>
                      <a:endParaRPr lang="fr-FR" sz="1100">
                        <a:effectLst/>
                        <a:latin typeface="Calibri"/>
                        <a:ea typeface="Calibri"/>
                        <a:cs typeface="Arial"/>
                      </a:endParaRPr>
                    </a:p>
                  </a:txBody>
                  <a:tcPr marL="43547" marR="43547" marT="0" marB="0" anchor="ctr"/>
                </a:tc>
                <a:tc vMerge="1">
                  <a:txBody>
                    <a:bodyPr/>
                    <a:lstStyle/>
                    <a:p>
                      <a:endParaRPr lang="fr-FR"/>
                    </a:p>
                  </a:txBody>
                  <a:tcPr/>
                </a:tc>
                <a:extLst>
                  <a:ext uri="{0D108BD9-81ED-4DB2-BD59-A6C34878D82A}">
                    <a16:rowId xmlns="" xmlns:a16="http://schemas.microsoft.com/office/drawing/2014/main" val="10001"/>
                  </a:ext>
                </a:extLst>
              </a:tr>
              <a:tr h="753178">
                <a:tc>
                  <a:txBody>
                    <a:bodyPr/>
                    <a:lstStyle/>
                    <a:p>
                      <a:pPr>
                        <a:lnSpc>
                          <a:spcPct val="115000"/>
                        </a:lnSpc>
                        <a:spcAft>
                          <a:spcPts val="0"/>
                        </a:spcAft>
                      </a:pPr>
                      <a:r>
                        <a:rPr lang="fr-FR" sz="1100">
                          <a:effectLst/>
                        </a:rPr>
                        <a:t>Médecins ayant une patientèle les situant entre [P90 et P95]</a:t>
                      </a:r>
                      <a:endParaRPr lang="fr-FR" sz="1100">
                        <a:effectLst/>
                        <a:latin typeface="Calibri"/>
                        <a:ea typeface="Calibri"/>
                        <a:cs typeface="Arial"/>
                      </a:endParaRPr>
                    </a:p>
                  </a:txBody>
                  <a:tcPr marL="43547" marR="43547" marT="0" marB="0" anchor="ctr">
                    <a:solidFill>
                      <a:schemeClr val="tx2">
                        <a:lumMod val="20000"/>
                        <a:lumOff val="80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 xmlns:a16="http://schemas.microsoft.com/office/drawing/2014/main" val="10002"/>
                  </a:ext>
                </a:extLst>
              </a:tr>
              <a:tr h="877489">
                <a:tc>
                  <a:txBody>
                    <a:bodyPr/>
                    <a:lstStyle/>
                    <a:p>
                      <a:pPr>
                        <a:lnSpc>
                          <a:spcPct val="115000"/>
                        </a:lnSpc>
                        <a:spcAft>
                          <a:spcPts val="0"/>
                        </a:spcAft>
                      </a:pPr>
                      <a:r>
                        <a:rPr lang="fr-FR" sz="1100">
                          <a:effectLst/>
                        </a:rPr>
                        <a:t>Montant fixe pour les Médecins ayant une patientèle ≥ P95 : </a:t>
                      </a:r>
                      <a:endParaRPr lang="fr-FR" sz="1100">
                        <a:effectLst/>
                        <a:latin typeface="Calibri"/>
                        <a:ea typeface="Calibri"/>
                        <a:cs typeface="Arial"/>
                      </a:endParaRPr>
                    </a:p>
                  </a:txBody>
                  <a:tcPr marL="43547" marR="43547" marT="0" marB="0" anchor="ctr">
                    <a:solidFill>
                      <a:schemeClr val="tx2">
                        <a:lumMod val="20000"/>
                        <a:lumOff val="80000"/>
                      </a:schemeClr>
                    </a:solidFill>
                  </a:tcPr>
                </a:tc>
                <a:tc>
                  <a:txBody>
                    <a:bodyPr/>
                    <a:lstStyle/>
                    <a:p>
                      <a:pPr algn="ctr">
                        <a:lnSpc>
                          <a:spcPct val="115000"/>
                        </a:lnSpc>
                        <a:spcAft>
                          <a:spcPts val="0"/>
                        </a:spcAft>
                      </a:pPr>
                      <a:r>
                        <a:rPr lang="fr-FR" sz="1100">
                          <a:effectLst/>
                        </a:rPr>
                        <a:t> 18 000 €</a:t>
                      </a:r>
                      <a:endParaRPr lang="fr-FR" sz="1100">
                        <a:effectLst/>
                        <a:latin typeface="Calibri"/>
                        <a:ea typeface="Calibri"/>
                        <a:cs typeface="Arial"/>
                      </a:endParaRPr>
                    </a:p>
                  </a:txBody>
                  <a:tcPr marL="43547" marR="43547" marT="0" marB="0" anchor="ctr"/>
                </a:tc>
                <a:tc>
                  <a:txBody>
                    <a:bodyPr/>
                    <a:lstStyle/>
                    <a:p>
                      <a:pPr algn="ctr">
                        <a:lnSpc>
                          <a:spcPct val="115000"/>
                        </a:lnSpc>
                        <a:spcAft>
                          <a:spcPts val="0"/>
                        </a:spcAft>
                      </a:pPr>
                      <a:r>
                        <a:rPr lang="fr-FR" sz="1100">
                          <a:effectLst/>
                        </a:rPr>
                        <a:t>36 000 €</a:t>
                      </a:r>
                      <a:endParaRPr lang="fr-FR" sz="1100">
                        <a:effectLst/>
                        <a:latin typeface="Calibri"/>
                        <a:ea typeface="Calibri"/>
                        <a:cs typeface="Arial"/>
                      </a:endParaRPr>
                    </a:p>
                  </a:txBody>
                  <a:tcPr marL="43547" marR="43547" marT="0" marB="0" anchor="ctr"/>
                </a:tc>
                <a:tc>
                  <a:txBody>
                    <a:bodyPr/>
                    <a:lstStyle/>
                    <a:p>
                      <a:pPr algn="ctr">
                        <a:lnSpc>
                          <a:spcPct val="115000"/>
                        </a:lnSpc>
                        <a:spcAft>
                          <a:spcPts val="0"/>
                        </a:spcAft>
                      </a:pPr>
                      <a:r>
                        <a:rPr lang="fr-FR" sz="1100">
                          <a:effectLst/>
                        </a:rPr>
                        <a:t>Modulation à partir de la 3</a:t>
                      </a:r>
                      <a:r>
                        <a:rPr lang="fr-FR" sz="1100" baseline="30000">
                          <a:effectLst/>
                        </a:rPr>
                        <a:t>ème</a:t>
                      </a:r>
                      <a:r>
                        <a:rPr lang="fr-FR" sz="1100">
                          <a:effectLst/>
                        </a:rPr>
                        <a:t> année selon l’atteinte des objectifs </a:t>
                      </a:r>
                      <a:endParaRPr lang="fr-FR" sz="1100">
                        <a:effectLst/>
                        <a:latin typeface="Calibri"/>
                        <a:ea typeface="Calibri"/>
                        <a:cs typeface="Arial"/>
                      </a:endParaRPr>
                    </a:p>
                  </a:txBody>
                  <a:tcPr marL="43547" marR="43547" marT="0" marB="0"/>
                </a:tc>
                <a:extLst>
                  <a:ext uri="{0D108BD9-81ED-4DB2-BD59-A6C34878D82A}">
                    <a16:rowId xmlns="" xmlns:a16="http://schemas.microsoft.com/office/drawing/2014/main" val="10003"/>
                  </a:ext>
                </a:extLst>
              </a:tr>
            </a:tbl>
          </a:graphicData>
        </a:graphic>
      </p:graphicFrame>
      <p:sp>
        <p:nvSpPr>
          <p:cNvPr id="3" name="Espace réservé du numéro de diapositive 2">
            <a:extLst>
              <a:ext uri="{FF2B5EF4-FFF2-40B4-BE49-F238E27FC236}">
                <a16:creationId xmlns="" xmlns:a16="http://schemas.microsoft.com/office/drawing/2014/main" id="{4345E5FE-911A-ED80-858C-32367501BA1F}"/>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4</a:t>
            </a:fld>
            <a:endParaRPr lang="fr-FR" sz="1200">
              <a:solidFill>
                <a:srgbClr val="0C419A"/>
              </a:solidFill>
            </a:endParaRPr>
          </a:p>
        </p:txBody>
      </p:sp>
    </p:spTree>
    <p:extLst>
      <p:ext uri="{BB962C8B-B14F-4D97-AF65-F5344CB8AC3E}">
        <p14:creationId xmlns:p14="http://schemas.microsoft.com/office/powerpoint/2010/main" val="692603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40</a:t>
            </a:fld>
            <a:endParaRPr lang="fr-FR" sz="1200">
              <a:solidFill>
                <a:srgbClr val="0C419A"/>
              </a:solidFill>
            </a:endParaRPr>
          </a:p>
        </p:txBody>
      </p:sp>
      <p:sp>
        <p:nvSpPr>
          <p:cNvPr id="2" name="Parallelogram 1">
            <a:extLst>
              <a:ext uri="{FF2B5EF4-FFF2-40B4-BE49-F238E27FC236}">
                <a16:creationId xmlns="" xmlns:a16="http://schemas.microsoft.com/office/drawing/2014/main" id="{A093BB64-A1F0-1E2D-F853-9CC3BE2B7176}"/>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OPTAM / OPTAM-ACO</a:t>
            </a:r>
          </a:p>
        </p:txBody>
      </p:sp>
      <p:sp>
        <p:nvSpPr>
          <p:cNvPr id="3" name="TextBox 2">
            <a:extLst>
              <a:ext uri="{FF2B5EF4-FFF2-40B4-BE49-F238E27FC236}">
                <a16:creationId xmlns="" xmlns:a16="http://schemas.microsoft.com/office/drawing/2014/main" id="{0646A03B-A012-73E8-D1EA-92B8650396C4}"/>
              </a:ext>
            </a:extLst>
          </p:cNvPr>
          <p:cNvSpPr txBox="1"/>
          <p:nvPr/>
        </p:nvSpPr>
        <p:spPr>
          <a:xfrm>
            <a:off x="727588" y="634508"/>
            <a:ext cx="10736823" cy="1080000"/>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noAutofit/>
          </a:bodyPr>
          <a:lstStyle/>
          <a:p>
            <a:pPr lvl="1"/>
            <a:r>
              <a:rPr lang="fr-FR" sz="1400" b="1">
                <a:solidFill>
                  <a:srgbClr val="0C419A"/>
                </a:solidFill>
              </a:rPr>
              <a:t>Pour les nouveaux installés, l’objectif est fixé :</a:t>
            </a:r>
          </a:p>
          <a:p>
            <a:pPr marL="1200150" lvl="2" indent="-285750">
              <a:buFont typeface="Wingdings" panose="05000000000000000000" pitchFamily="2" charset="2"/>
              <a:buChar char="ü"/>
            </a:pPr>
            <a:r>
              <a:rPr lang="fr-FR" sz="1400" b="1">
                <a:solidFill>
                  <a:srgbClr val="0C419A"/>
                </a:solidFill>
              </a:rPr>
              <a:t>au minimum au niveau du taux moyen de dépassement de la région ayant le taux le plus bas majoré de 5%</a:t>
            </a:r>
          </a:p>
          <a:p>
            <a:pPr marL="1200150" lvl="2" indent="-285750">
              <a:buFont typeface="Wingdings" panose="05000000000000000000" pitchFamily="2" charset="2"/>
              <a:buChar char="ü"/>
            </a:pPr>
            <a:r>
              <a:rPr lang="fr-FR" sz="1400" b="1">
                <a:solidFill>
                  <a:srgbClr val="0C419A"/>
                </a:solidFill>
              </a:rPr>
              <a:t>au maximum au niveau du taux moyen de dépassement de la région ayant le taux le plus haut minoré de 5%</a:t>
            </a:r>
          </a:p>
        </p:txBody>
      </p:sp>
      <p:cxnSp>
        <p:nvCxnSpPr>
          <p:cNvPr id="9" name="Straight Connector 8">
            <a:extLst>
              <a:ext uri="{FF2B5EF4-FFF2-40B4-BE49-F238E27FC236}">
                <a16:creationId xmlns="" xmlns:a16="http://schemas.microsoft.com/office/drawing/2014/main" id="{4A5C527B-A4DD-CF74-EC38-E2894BB7EBE4}"/>
              </a:ext>
            </a:extLst>
          </p:cNvPr>
          <p:cNvCxnSpPr/>
          <p:nvPr/>
        </p:nvCxnSpPr>
        <p:spPr>
          <a:xfrm>
            <a:off x="411818" y="2116899"/>
            <a:ext cx="1136836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21E926FF-BB77-08DB-3B22-0682DC1FE159}"/>
              </a:ext>
            </a:extLst>
          </p:cNvPr>
          <p:cNvSpPr txBox="1"/>
          <p:nvPr/>
        </p:nvSpPr>
        <p:spPr>
          <a:xfrm>
            <a:off x="5475960" y="1947626"/>
            <a:ext cx="1240077" cy="338545"/>
          </a:xfrm>
          <a:prstGeom prst="rect">
            <a:avLst/>
          </a:prstGeom>
          <a:solidFill>
            <a:schemeClr val="bg1"/>
          </a:solidFill>
        </p:spPr>
        <p:txBody>
          <a:bodyPr wrap="square" rtlCol="0">
            <a:spAutoFit/>
          </a:bodyPr>
          <a:lstStyle/>
          <a:p>
            <a:pPr algn="ctr"/>
            <a:r>
              <a:rPr lang="fr-FR" sz="1600" b="1">
                <a:solidFill>
                  <a:srgbClr val="00B050"/>
                </a:solidFill>
              </a:rPr>
              <a:t>Exemples</a:t>
            </a:r>
          </a:p>
        </p:txBody>
      </p:sp>
      <p:sp>
        <p:nvSpPr>
          <p:cNvPr id="4" name="TextBox 3">
            <a:extLst>
              <a:ext uri="{FF2B5EF4-FFF2-40B4-BE49-F238E27FC236}">
                <a16:creationId xmlns="" xmlns:a16="http://schemas.microsoft.com/office/drawing/2014/main" id="{11ADB17C-C977-8C53-A87B-0376B3BC0197}"/>
              </a:ext>
            </a:extLst>
          </p:cNvPr>
          <p:cNvSpPr txBox="1"/>
          <p:nvPr/>
        </p:nvSpPr>
        <p:spPr>
          <a:xfrm>
            <a:off x="727589" y="2870361"/>
            <a:ext cx="5109538" cy="307777"/>
          </a:xfrm>
          <a:prstGeom prst="rect">
            <a:avLst/>
          </a:prstGeom>
          <a:solidFill>
            <a:schemeClr val="bg1">
              <a:lumMod val="95000"/>
            </a:schemeClr>
          </a:solidFill>
        </p:spPr>
        <p:txBody>
          <a:bodyPr wrap="square">
            <a:spAutoFit/>
          </a:bodyPr>
          <a:lstStyle/>
          <a:p>
            <a:pPr algn="ctr"/>
            <a:r>
              <a:rPr lang="fr-FR" sz="1400" b="1" i="0" u="none" strike="noStrike">
                <a:effectLst/>
                <a:latin typeface="+mj-lt"/>
              </a:rPr>
              <a:t>Taux de dépassement</a:t>
            </a:r>
            <a:endParaRPr lang="fr-FR" sz="1400">
              <a:latin typeface="+mj-lt"/>
            </a:endParaRPr>
          </a:p>
        </p:txBody>
      </p:sp>
      <p:sp>
        <p:nvSpPr>
          <p:cNvPr id="5" name="TextBox 4">
            <a:extLst>
              <a:ext uri="{FF2B5EF4-FFF2-40B4-BE49-F238E27FC236}">
                <a16:creationId xmlns="" xmlns:a16="http://schemas.microsoft.com/office/drawing/2014/main" id="{817A28B5-190E-898A-322F-8D5BC0E14E5D}"/>
              </a:ext>
            </a:extLst>
          </p:cNvPr>
          <p:cNvSpPr txBox="1"/>
          <p:nvPr/>
        </p:nvSpPr>
        <p:spPr>
          <a:xfrm>
            <a:off x="6354873" y="2503896"/>
            <a:ext cx="5109538" cy="369332"/>
          </a:xfrm>
          <a:prstGeom prst="rect">
            <a:avLst/>
          </a:prstGeom>
          <a:solidFill>
            <a:schemeClr val="tx1"/>
          </a:solidFill>
        </p:spPr>
        <p:txBody>
          <a:bodyPr wrap="square" rtlCol="0">
            <a:noAutofit/>
          </a:bodyPr>
          <a:lstStyle/>
          <a:p>
            <a:pPr algn="ctr"/>
            <a:r>
              <a:rPr lang="fr-FR" sz="1600" b="1">
                <a:solidFill>
                  <a:schemeClr val="bg1"/>
                </a:solidFill>
              </a:rPr>
              <a:t>Chirurgiens (OPTAM-ACO)</a:t>
            </a:r>
          </a:p>
        </p:txBody>
      </p:sp>
      <p:sp>
        <p:nvSpPr>
          <p:cNvPr id="6" name="TextBox 5">
            <a:extLst>
              <a:ext uri="{FF2B5EF4-FFF2-40B4-BE49-F238E27FC236}">
                <a16:creationId xmlns="" xmlns:a16="http://schemas.microsoft.com/office/drawing/2014/main" id="{D4C6ADF4-DBEB-1249-A7C6-4B69CA2B8463}"/>
              </a:ext>
            </a:extLst>
          </p:cNvPr>
          <p:cNvSpPr txBox="1"/>
          <p:nvPr/>
        </p:nvSpPr>
        <p:spPr>
          <a:xfrm>
            <a:off x="727588" y="2503896"/>
            <a:ext cx="5109541" cy="369332"/>
          </a:xfrm>
          <a:prstGeom prst="rect">
            <a:avLst/>
          </a:prstGeom>
          <a:solidFill>
            <a:schemeClr val="tx1"/>
          </a:solidFill>
        </p:spPr>
        <p:txBody>
          <a:bodyPr wrap="square" rtlCol="0">
            <a:noAutofit/>
          </a:bodyPr>
          <a:lstStyle/>
          <a:p>
            <a:pPr algn="ctr"/>
            <a:r>
              <a:rPr lang="fr-FR" sz="1600" b="1">
                <a:solidFill>
                  <a:schemeClr val="bg1"/>
                </a:solidFill>
              </a:rPr>
              <a:t>Gastroentérologues (OPTAM)</a:t>
            </a:r>
          </a:p>
        </p:txBody>
      </p:sp>
      <p:sp>
        <p:nvSpPr>
          <p:cNvPr id="8" name="TextBox 7">
            <a:extLst>
              <a:ext uri="{FF2B5EF4-FFF2-40B4-BE49-F238E27FC236}">
                <a16:creationId xmlns="" xmlns:a16="http://schemas.microsoft.com/office/drawing/2014/main" id="{ACD8894F-7DAE-0DF7-211C-8327891C2013}"/>
              </a:ext>
            </a:extLst>
          </p:cNvPr>
          <p:cNvSpPr txBox="1"/>
          <p:nvPr/>
        </p:nvSpPr>
        <p:spPr>
          <a:xfrm>
            <a:off x="6354873" y="2870361"/>
            <a:ext cx="5109538" cy="307777"/>
          </a:xfrm>
          <a:prstGeom prst="rect">
            <a:avLst/>
          </a:prstGeom>
          <a:solidFill>
            <a:schemeClr val="bg1">
              <a:lumMod val="95000"/>
            </a:schemeClr>
          </a:solidFill>
        </p:spPr>
        <p:txBody>
          <a:bodyPr wrap="square">
            <a:spAutoFit/>
          </a:bodyPr>
          <a:lstStyle/>
          <a:p>
            <a:pPr algn="ctr"/>
            <a:r>
              <a:rPr lang="fr-FR" sz="1400" b="1" i="0" u="none" strike="noStrike">
                <a:effectLst/>
                <a:latin typeface="+mj-lt"/>
              </a:rPr>
              <a:t>Taux de dépassement</a:t>
            </a:r>
            <a:endParaRPr lang="fr-FR" sz="1400">
              <a:latin typeface="+mj-lt"/>
            </a:endParaRPr>
          </a:p>
        </p:txBody>
      </p:sp>
      <p:pic>
        <p:nvPicPr>
          <p:cNvPr id="12" name="Graphic 11" descr="Marker with solid fill">
            <a:extLst>
              <a:ext uri="{FF2B5EF4-FFF2-40B4-BE49-F238E27FC236}">
                <a16:creationId xmlns="" xmlns:a16="http://schemas.microsoft.com/office/drawing/2014/main" id="{18B644A7-C1BC-B660-BE96-BEA83257A1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27588" y="3405870"/>
            <a:ext cx="540000" cy="540000"/>
          </a:xfrm>
          <a:prstGeom prst="rect">
            <a:avLst/>
          </a:prstGeom>
        </p:spPr>
      </p:pic>
      <p:pic>
        <p:nvPicPr>
          <p:cNvPr id="17" name="Graphic 16" descr="Marker with solid fill">
            <a:extLst>
              <a:ext uri="{FF2B5EF4-FFF2-40B4-BE49-F238E27FC236}">
                <a16:creationId xmlns="" xmlns:a16="http://schemas.microsoft.com/office/drawing/2014/main" id="{C2305451-F1AE-49CC-B315-07B53DE0446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27588" y="4261442"/>
            <a:ext cx="540000" cy="540000"/>
          </a:xfrm>
          <a:prstGeom prst="rect">
            <a:avLst/>
          </a:prstGeom>
        </p:spPr>
      </p:pic>
      <p:sp>
        <p:nvSpPr>
          <p:cNvPr id="18" name="TextBox 17">
            <a:extLst>
              <a:ext uri="{FF2B5EF4-FFF2-40B4-BE49-F238E27FC236}">
                <a16:creationId xmlns="" xmlns:a16="http://schemas.microsoft.com/office/drawing/2014/main" id="{B6FB40F2-F5EC-2BD9-2C1D-5C45AD8AC43F}"/>
              </a:ext>
            </a:extLst>
          </p:cNvPr>
          <p:cNvSpPr txBox="1"/>
          <p:nvPr/>
        </p:nvSpPr>
        <p:spPr>
          <a:xfrm>
            <a:off x="1267586" y="3506593"/>
            <a:ext cx="3233801" cy="338554"/>
          </a:xfrm>
          <a:prstGeom prst="rect">
            <a:avLst/>
          </a:prstGeom>
          <a:noFill/>
        </p:spPr>
        <p:txBody>
          <a:bodyPr wrap="square" rtlCol="0">
            <a:spAutoFit/>
          </a:bodyPr>
          <a:lstStyle/>
          <a:p>
            <a:r>
              <a:rPr lang="fr-FR" sz="1600"/>
              <a:t>Île-de-France</a:t>
            </a:r>
          </a:p>
        </p:txBody>
      </p:sp>
      <p:sp>
        <p:nvSpPr>
          <p:cNvPr id="19" name="TextBox 18">
            <a:extLst>
              <a:ext uri="{FF2B5EF4-FFF2-40B4-BE49-F238E27FC236}">
                <a16:creationId xmlns="" xmlns:a16="http://schemas.microsoft.com/office/drawing/2014/main" id="{90C5EA39-B33E-E1A4-7DAC-70A264A16B64}"/>
              </a:ext>
            </a:extLst>
          </p:cNvPr>
          <p:cNvSpPr txBox="1"/>
          <p:nvPr/>
        </p:nvSpPr>
        <p:spPr>
          <a:xfrm>
            <a:off x="1267587" y="4362165"/>
            <a:ext cx="3233801" cy="338554"/>
          </a:xfrm>
          <a:prstGeom prst="rect">
            <a:avLst/>
          </a:prstGeom>
          <a:noFill/>
        </p:spPr>
        <p:txBody>
          <a:bodyPr wrap="square" rtlCol="0">
            <a:spAutoFit/>
          </a:bodyPr>
          <a:lstStyle/>
          <a:p>
            <a:r>
              <a:rPr lang="fr-FR" sz="1600"/>
              <a:t>Bretagne</a:t>
            </a:r>
          </a:p>
        </p:txBody>
      </p:sp>
      <p:sp>
        <p:nvSpPr>
          <p:cNvPr id="21" name="TextBox 20">
            <a:extLst>
              <a:ext uri="{FF2B5EF4-FFF2-40B4-BE49-F238E27FC236}">
                <a16:creationId xmlns="" xmlns:a16="http://schemas.microsoft.com/office/drawing/2014/main" id="{4B803F5B-0353-7AEF-63D1-F4445C8C3B25}"/>
              </a:ext>
            </a:extLst>
          </p:cNvPr>
          <p:cNvSpPr txBox="1"/>
          <p:nvPr/>
        </p:nvSpPr>
        <p:spPr>
          <a:xfrm>
            <a:off x="2722691" y="3528422"/>
            <a:ext cx="1778696" cy="338554"/>
          </a:xfrm>
          <a:prstGeom prst="rect">
            <a:avLst/>
          </a:prstGeom>
          <a:noFill/>
        </p:spPr>
        <p:txBody>
          <a:bodyPr wrap="square" rtlCol="0">
            <a:spAutoFit/>
          </a:bodyPr>
          <a:lstStyle/>
          <a:p>
            <a:pPr algn="ctr"/>
            <a:r>
              <a:rPr lang="fr-FR" sz="1600" b="1" dirty="0"/>
              <a:t>35,2</a:t>
            </a:r>
            <a:r>
              <a:rPr lang="fr-FR" sz="1600" b="1" dirty="0" smtClean="0"/>
              <a:t>%</a:t>
            </a:r>
            <a:endParaRPr lang="fr-FR" sz="1600" b="1" dirty="0"/>
          </a:p>
        </p:txBody>
      </p:sp>
      <p:sp>
        <p:nvSpPr>
          <p:cNvPr id="22" name="TextBox 21">
            <a:extLst>
              <a:ext uri="{FF2B5EF4-FFF2-40B4-BE49-F238E27FC236}">
                <a16:creationId xmlns="" xmlns:a16="http://schemas.microsoft.com/office/drawing/2014/main" id="{650ED9DE-1951-66B8-96B2-FC6C880F9B92}"/>
              </a:ext>
            </a:extLst>
          </p:cNvPr>
          <p:cNvSpPr txBox="1"/>
          <p:nvPr/>
        </p:nvSpPr>
        <p:spPr>
          <a:xfrm>
            <a:off x="4152037" y="3518897"/>
            <a:ext cx="1778696" cy="338554"/>
          </a:xfrm>
          <a:prstGeom prst="rect">
            <a:avLst/>
          </a:prstGeom>
          <a:noFill/>
        </p:spPr>
        <p:txBody>
          <a:bodyPr wrap="square" rtlCol="0">
            <a:spAutoFit/>
          </a:bodyPr>
          <a:lstStyle/>
          <a:p>
            <a:pPr algn="ctr"/>
            <a:r>
              <a:rPr lang="fr-FR" sz="1600" b="1" dirty="0">
                <a:solidFill>
                  <a:srgbClr val="00B050"/>
                </a:solidFill>
              </a:rPr>
              <a:t>30,2</a:t>
            </a:r>
            <a:r>
              <a:rPr lang="fr-FR" sz="1600" b="1" dirty="0" smtClean="0">
                <a:solidFill>
                  <a:srgbClr val="00B050"/>
                </a:solidFill>
              </a:rPr>
              <a:t>%</a:t>
            </a:r>
            <a:endParaRPr lang="fr-FR" sz="1600" b="1" dirty="0">
              <a:solidFill>
                <a:srgbClr val="00B050"/>
              </a:solidFill>
            </a:endParaRPr>
          </a:p>
        </p:txBody>
      </p:sp>
      <p:sp>
        <p:nvSpPr>
          <p:cNvPr id="24" name="TextBox 23">
            <a:extLst>
              <a:ext uri="{FF2B5EF4-FFF2-40B4-BE49-F238E27FC236}">
                <a16:creationId xmlns="" xmlns:a16="http://schemas.microsoft.com/office/drawing/2014/main" id="{D7362CC1-93FE-A310-3BB0-2E45F99C0620}"/>
              </a:ext>
            </a:extLst>
          </p:cNvPr>
          <p:cNvSpPr txBox="1"/>
          <p:nvPr/>
        </p:nvSpPr>
        <p:spPr>
          <a:xfrm>
            <a:off x="2722691" y="4414995"/>
            <a:ext cx="1778696" cy="338554"/>
          </a:xfrm>
          <a:prstGeom prst="rect">
            <a:avLst/>
          </a:prstGeom>
          <a:noFill/>
        </p:spPr>
        <p:txBody>
          <a:bodyPr wrap="square" rtlCol="0">
            <a:spAutoFit/>
          </a:bodyPr>
          <a:lstStyle/>
          <a:p>
            <a:pPr algn="ctr"/>
            <a:r>
              <a:rPr lang="fr-FR" sz="1600" b="1" dirty="0"/>
              <a:t>5,2</a:t>
            </a:r>
            <a:r>
              <a:rPr lang="fr-FR" sz="1600" b="1" dirty="0" smtClean="0"/>
              <a:t>%</a:t>
            </a:r>
            <a:endParaRPr lang="fr-FR" sz="1600" b="1" dirty="0"/>
          </a:p>
        </p:txBody>
      </p:sp>
      <p:sp>
        <p:nvSpPr>
          <p:cNvPr id="25" name="TextBox 24">
            <a:extLst>
              <a:ext uri="{FF2B5EF4-FFF2-40B4-BE49-F238E27FC236}">
                <a16:creationId xmlns="" xmlns:a16="http://schemas.microsoft.com/office/drawing/2014/main" id="{EFEBA50D-F2A9-DFB1-60FF-1FE1DD2F0EB7}"/>
              </a:ext>
            </a:extLst>
          </p:cNvPr>
          <p:cNvSpPr txBox="1"/>
          <p:nvPr/>
        </p:nvSpPr>
        <p:spPr>
          <a:xfrm>
            <a:off x="4152037" y="4434045"/>
            <a:ext cx="1778696" cy="338554"/>
          </a:xfrm>
          <a:prstGeom prst="rect">
            <a:avLst/>
          </a:prstGeom>
          <a:noFill/>
        </p:spPr>
        <p:txBody>
          <a:bodyPr wrap="square" rtlCol="0">
            <a:spAutoFit/>
          </a:bodyPr>
          <a:lstStyle/>
          <a:p>
            <a:pPr algn="ctr"/>
            <a:r>
              <a:rPr lang="fr-FR" sz="1600" b="1" dirty="0">
                <a:solidFill>
                  <a:srgbClr val="00B050"/>
                </a:solidFill>
              </a:rPr>
              <a:t>10,2</a:t>
            </a:r>
            <a:r>
              <a:rPr lang="fr-FR" sz="1600" b="1" dirty="0" smtClean="0">
                <a:solidFill>
                  <a:srgbClr val="00B050"/>
                </a:solidFill>
              </a:rPr>
              <a:t>%</a:t>
            </a:r>
            <a:endParaRPr lang="fr-FR" sz="1600" b="1" dirty="0">
              <a:solidFill>
                <a:srgbClr val="00B050"/>
              </a:solidFill>
            </a:endParaRPr>
          </a:p>
        </p:txBody>
      </p:sp>
      <p:pic>
        <p:nvPicPr>
          <p:cNvPr id="26" name="Graphic 25" descr="Marker with solid fill">
            <a:extLst>
              <a:ext uri="{FF2B5EF4-FFF2-40B4-BE49-F238E27FC236}">
                <a16:creationId xmlns="" xmlns:a16="http://schemas.microsoft.com/office/drawing/2014/main" id="{45F428F7-A6A2-763D-910B-51882B11B4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378420" y="3405870"/>
            <a:ext cx="540000" cy="540000"/>
          </a:xfrm>
          <a:prstGeom prst="rect">
            <a:avLst/>
          </a:prstGeom>
        </p:spPr>
      </p:pic>
      <p:pic>
        <p:nvPicPr>
          <p:cNvPr id="29" name="Graphic 28" descr="Marker with solid fill">
            <a:extLst>
              <a:ext uri="{FF2B5EF4-FFF2-40B4-BE49-F238E27FC236}">
                <a16:creationId xmlns="" xmlns:a16="http://schemas.microsoft.com/office/drawing/2014/main" id="{21901B39-9152-DB33-24D6-726C15095D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378420" y="4261442"/>
            <a:ext cx="540000" cy="540000"/>
          </a:xfrm>
          <a:prstGeom prst="rect">
            <a:avLst/>
          </a:prstGeom>
        </p:spPr>
      </p:pic>
      <p:sp>
        <p:nvSpPr>
          <p:cNvPr id="42" name="TextBox 41">
            <a:extLst>
              <a:ext uri="{FF2B5EF4-FFF2-40B4-BE49-F238E27FC236}">
                <a16:creationId xmlns="" xmlns:a16="http://schemas.microsoft.com/office/drawing/2014/main" id="{6FBC9A28-97CC-2551-B6D9-9704D880153A}"/>
              </a:ext>
            </a:extLst>
          </p:cNvPr>
          <p:cNvSpPr txBox="1"/>
          <p:nvPr/>
        </p:nvSpPr>
        <p:spPr>
          <a:xfrm>
            <a:off x="6918418" y="3506593"/>
            <a:ext cx="3233801" cy="338554"/>
          </a:xfrm>
          <a:prstGeom prst="rect">
            <a:avLst/>
          </a:prstGeom>
          <a:noFill/>
        </p:spPr>
        <p:txBody>
          <a:bodyPr wrap="square" rtlCol="0">
            <a:spAutoFit/>
          </a:bodyPr>
          <a:lstStyle/>
          <a:p>
            <a:r>
              <a:rPr lang="fr-FR" sz="1600"/>
              <a:t>Île-de-France</a:t>
            </a:r>
          </a:p>
        </p:txBody>
      </p:sp>
      <p:sp>
        <p:nvSpPr>
          <p:cNvPr id="43" name="TextBox 42">
            <a:extLst>
              <a:ext uri="{FF2B5EF4-FFF2-40B4-BE49-F238E27FC236}">
                <a16:creationId xmlns="" xmlns:a16="http://schemas.microsoft.com/office/drawing/2014/main" id="{1F67A694-859E-69A7-6052-1BB225B9D4AE}"/>
              </a:ext>
            </a:extLst>
          </p:cNvPr>
          <p:cNvSpPr txBox="1"/>
          <p:nvPr/>
        </p:nvSpPr>
        <p:spPr>
          <a:xfrm>
            <a:off x="6918419" y="4362165"/>
            <a:ext cx="3233801" cy="338554"/>
          </a:xfrm>
          <a:prstGeom prst="rect">
            <a:avLst/>
          </a:prstGeom>
          <a:noFill/>
        </p:spPr>
        <p:txBody>
          <a:bodyPr wrap="square" rtlCol="0">
            <a:spAutoFit/>
          </a:bodyPr>
          <a:lstStyle/>
          <a:p>
            <a:r>
              <a:rPr lang="fr-FR" sz="1600"/>
              <a:t>Bretagne</a:t>
            </a:r>
          </a:p>
        </p:txBody>
      </p:sp>
      <p:sp>
        <p:nvSpPr>
          <p:cNvPr id="44" name="TextBox 43">
            <a:extLst>
              <a:ext uri="{FF2B5EF4-FFF2-40B4-BE49-F238E27FC236}">
                <a16:creationId xmlns="" xmlns:a16="http://schemas.microsoft.com/office/drawing/2014/main" id="{C135400D-BC11-3CCA-1B45-7DD1E1B1628D}"/>
              </a:ext>
            </a:extLst>
          </p:cNvPr>
          <p:cNvSpPr txBox="1"/>
          <p:nvPr/>
        </p:nvSpPr>
        <p:spPr>
          <a:xfrm>
            <a:off x="8373523" y="3528422"/>
            <a:ext cx="1778696" cy="338554"/>
          </a:xfrm>
          <a:prstGeom prst="rect">
            <a:avLst/>
          </a:prstGeom>
          <a:noFill/>
        </p:spPr>
        <p:txBody>
          <a:bodyPr wrap="square" rtlCol="0">
            <a:spAutoFit/>
          </a:bodyPr>
          <a:lstStyle/>
          <a:p>
            <a:pPr algn="ctr"/>
            <a:r>
              <a:rPr lang="fr-FR" sz="1600" b="1" dirty="0"/>
              <a:t>47,9</a:t>
            </a:r>
            <a:r>
              <a:rPr lang="fr-FR" sz="1600" b="1" dirty="0" smtClean="0"/>
              <a:t>%</a:t>
            </a:r>
            <a:endParaRPr lang="fr-FR" sz="1600" b="1" dirty="0"/>
          </a:p>
        </p:txBody>
      </p:sp>
      <p:sp>
        <p:nvSpPr>
          <p:cNvPr id="45" name="TextBox 44">
            <a:extLst>
              <a:ext uri="{FF2B5EF4-FFF2-40B4-BE49-F238E27FC236}">
                <a16:creationId xmlns="" xmlns:a16="http://schemas.microsoft.com/office/drawing/2014/main" id="{5E8B47CD-664D-FEF1-75B3-99E306590CFA}"/>
              </a:ext>
            </a:extLst>
          </p:cNvPr>
          <p:cNvSpPr txBox="1"/>
          <p:nvPr/>
        </p:nvSpPr>
        <p:spPr>
          <a:xfrm>
            <a:off x="9802869" y="3528422"/>
            <a:ext cx="1778696" cy="338554"/>
          </a:xfrm>
          <a:prstGeom prst="rect">
            <a:avLst/>
          </a:prstGeom>
          <a:noFill/>
        </p:spPr>
        <p:txBody>
          <a:bodyPr wrap="square" rtlCol="0">
            <a:spAutoFit/>
          </a:bodyPr>
          <a:lstStyle/>
          <a:p>
            <a:pPr algn="ctr"/>
            <a:r>
              <a:rPr lang="fr-FR" sz="1600" b="1" dirty="0" smtClean="0">
                <a:solidFill>
                  <a:srgbClr val="00B050"/>
                </a:solidFill>
              </a:rPr>
              <a:t>42,9%</a:t>
            </a:r>
            <a:endParaRPr lang="fr-FR" sz="1200" dirty="0">
              <a:solidFill>
                <a:srgbClr val="00B050"/>
              </a:solidFill>
            </a:endParaRPr>
          </a:p>
        </p:txBody>
      </p:sp>
      <p:sp>
        <p:nvSpPr>
          <p:cNvPr id="46" name="TextBox 45">
            <a:extLst>
              <a:ext uri="{FF2B5EF4-FFF2-40B4-BE49-F238E27FC236}">
                <a16:creationId xmlns="" xmlns:a16="http://schemas.microsoft.com/office/drawing/2014/main" id="{99D1DC5C-016F-14C7-4D3E-CE687919A741}"/>
              </a:ext>
            </a:extLst>
          </p:cNvPr>
          <p:cNvSpPr txBox="1"/>
          <p:nvPr/>
        </p:nvSpPr>
        <p:spPr>
          <a:xfrm>
            <a:off x="8373523" y="4310220"/>
            <a:ext cx="1778696" cy="338554"/>
          </a:xfrm>
          <a:prstGeom prst="rect">
            <a:avLst/>
          </a:prstGeom>
          <a:noFill/>
        </p:spPr>
        <p:txBody>
          <a:bodyPr wrap="square" rtlCol="0">
            <a:spAutoFit/>
          </a:bodyPr>
          <a:lstStyle/>
          <a:p>
            <a:pPr algn="ctr"/>
            <a:r>
              <a:rPr lang="fr-FR" sz="1600" b="1" dirty="0"/>
              <a:t>16,7</a:t>
            </a:r>
            <a:r>
              <a:rPr lang="fr-FR" sz="1600" b="1" dirty="0" smtClean="0"/>
              <a:t>%</a:t>
            </a:r>
            <a:endParaRPr lang="fr-FR" sz="1600" b="1" dirty="0"/>
          </a:p>
        </p:txBody>
      </p:sp>
      <p:sp>
        <p:nvSpPr>
          <p:cNvPr id="47" name="TextBox 46">
            <a:extLst>
              <a:ext uri="{FF2B5EF4-FFF2-40B4-BE49-F238E27FC236}">
                <a16:creationId xmlns="" xmlns:a16="http://schemas.microsoft.com/office/drawing/2014/main" id="{D06AB8E4-9C6A-988F-F788-02985B04F8AA}"/>
              </a:ext>
            </a:extLst>
          </p:cNvPr>
          <p:cNvSpPr txBox="1"/>
          <p:nvPr/>
        </p:nvSpPr>
        <p:spPr>
          <a:xfrm>
            <a:off x="9802869" y="4310220"/>
            <a:ext cx="1778696" cy="338554"/>
          </a:xfrm>
          <a:prstGeom prst="rect">
            <a:avLst/>
          </a:prstGeom>
          <a:noFill/>
        </p:spPr>
        <p:txBody>
          <a:bodyPr wrap="square" rtlCol="0">
            <a:spAutoFit/>
          </a:bodyPr>
          <a:lstStyle/>
          <a:p>
            <a:pPr algn="ctr"/>
            <a:r>
              <a:rPr lang="fr-FR" sz="1600" b="1" dirty="0">
                <a:solidFill>
                  <a:srgbClr val="00B050"/>
                </a:solidFill>
              </a:rPr>
              <a:t>21,7</a:t>
            </a:r>
            <a:r>
              <a:rPr lang="fr-FR" sz="1600" b="1" dirty="0" smtClean="0">
                <a:solidFill>
                  <a:srgbClr val="00B050"/>
                </a:solidFill>
              </a:rPr>
              <a:t>%</a:t>
            </a:r>
            <a:endParaRPr lang="fr-FR" sz="1600" b="1" dirty="0">
              <a:solidFill>
                <a:srgbClr val="00B050"/>
              </a:solidFill>
            </a:endParaRPr>
          </a:p>
        </p:txBody>
      </p:sp>
      <p:sp>
        <p:nvSpPr>
          <p:cNvPr id="13" name="ZoneTexte 12"/>
          <p:cNvSpPr txBox="1"/>
          <p:nvPr/>
        </p:nvSpPr>
        <p:spPr>
          <a:xfrm>
            <a:off x="727589" y="5050454"/>
            <a:ext cx="10736822" cy="1569660"/>
          </a:xfrm>
          <a:prstGeom prst="rect">
            <a:avLst/>
          </a:prstGeom>
          <a:noFill/>
        </p:spPr>
        <p:txBody>
          <a:bodyPr wrap="square" rtlCol="0">
            <a:spAutoFit/>
          </a:bodyPr>
          <a:lstStyle/>
          <a:p>
            <a:pPr algn="just"/>
            <a:r>
              <a:rPr lang="fr-FR" sz="1600" dirty="0" smtClean="0"/>
              <a:t>Les </a:t>
            </a:r>
            <a:r>
              <a:rPr lang="fr-FR" sz="1600" dirty="0"/>
              <a:t>partenaires conventionnels s’engagent à mener des travaux visant à identifier des </a:t>
            </a:r>
            <a:r>
              <a:rPr lang="fr-FR" sz="1600" dirty="0" smtClean="0"/>
              <a:t>scenarios </a:t>
            </a:r>
            <a:r>
              <a:rPr lang="fr-FR" sz="1600" dirty="0"/>
              <a:t>d’évolution </a:t>
            </a:r>
            <a:r>
              <a:rPr lang="fr-FR" sz="1600" dirty="0" smtClean="0"/>
              <a:t>du dispositif </a:t>
            </a:r>
            <a:r>
              <a:rPr lang="fr-FR" sz="1600" dirty="0"/>
              <a:t>dans le prolongement de la révision de la </a:t>
            </a:r>
            <a:r>
              <a:rPr lang="fr-FR" sz="1600" dirty="0" smtClean="0"/>
              <a:t>CCAM, </a:t>
            </a:r>
            <a:r>
              <a:rPr lang="fr-FR" sz="1600" dirty="0"/>
              <a:t>dans un double objectif de meilleur accès financier aux soins et de renforcement de l’attractivité du dispositif. Ces travaux pourront notamment instruire, parmi d’autres scenarios, la mise en place d’un dispositif visant à plafonner le montant des dépassement unitaires pratiqués par les médecins et à assurer en contrepartie une </a:t>
            </a:r>
            <a:r>
              <a:rPr lang="fr-FR" sz="1600" dirty="0" err="1"/>
              <a:t>solvabilisation</a:t>
            </a:r>
            <a:r>
              <a:rPr lang="fr-FR" sz="1600" dirty="0"/>
              <a:t> intégrale du coût de l’acte par une prise en charge conjointe par l’assurance maladie obligatoire et la complémentaire santé de l’assuré.</a:t>
            </a:r>
          </a:p>
        </p:txBody>
      </p:sp>
    </p:spTree>
    <p:extLst>
      <p:ext uri="{BB962C8B-B14F-4D97-AF65-F5344CB8AC3E}">
        <p14:creationId xmlns:p14="http://schemas.microsoft.com/office/powerpoint/2010/main" val="2861984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37DE85B-1319-405F-AE6A-D6F1ABE1F9FC}"/>
              </a:ext>
            </a:extLst>
          </p:cNvPr>
          <p:cNvSpPr>
            <a:spLocks noGrp="1"/>
          </p:cNvSpPr>
          <p:nvPr>
            <p:ph type="body" sz="quarter" idx="27"/>
          </p:nvPr>
        </p:nvSpPr>
        <p:spPr/>
        <p:txBody>
          <a:bodyPr/>
          <a:lstStyle/>
          <a:p>
            <a:endParaRPr lang="fr-FR" dirty="0"/>
          </a:p>
        </p:txBody>
      </p:sp>
      <p:sp>
        <p:nvSpPr>
          <p:cNvPr id="4" name="Text Placeholder 3">
            <a:extLst>
              <a:ext uri="{FF2B5EF4-FFF2-40B4-BE49-F238E27FC236}">
                <a16:creationId xmlns="" xmlns:a16="http://schemas.microsoft.com/office/drawing/2014/main" id="{AEA5C0D5-B54C-498F-BFF2-4B03802EB2CB}"/>
              </a:ext>
            </a:extLst>
          </p:cNvPr>
          <p:cNvSpPr>
            <a:spLocks noGrp="1"/>
          </p:cNvSpPr>
          <p:nvPr>
            <p:ph type="body" sz="quarter" idx="3"/>
          </p:nvPr>
        </p:nvSpPr>
        <p:spPr>
          <a:xfrm>
            <a:off x="1538558" y="3096305"/>
            <a:ext cx="7560000" cy="1692000"/>
          </a:xfrm>
        </p:spPr>
        <p:txBody>
          <a:bodyPr>
            <a:normAutofit/>
          </a:bodyPr>
          <a:lstStyle/>
          <a:p>
            <a:r>
              <a:rPr lang="fr-FR"/>
              <a:t>La valorisation de l’activité des médecins</a:t>
            </a:r>
          </a:p>
        </p:txBody>
      </p:sp>
      <p:sp>
        <p:nvSpPr>
          <p:cNvPr id="5" name="Slide Number Placeholder 4">
            <a:extLst>
              <a:ext uri="{FF2B5EF4-FFF2-40B4-BE49-F238E27FC236}">
                <a16:creationId xmlns="" xmlns:a16="http://schemas.microsoft.com/office/drawing/2014/main" id="{C43D0F16-6279-4EB1-A74C-5B1073D81D77}"/>
              </a:ext>
            </a:extLst>
          </p:cNvPr>
          <p:cNvSpPr>
            <a:spLocks noGrp="1"/>
          </p:cNvSpPr>
          <p:nvPr>
            <p:ph type="sldNum" sz="quarter" idx="26"/>
          </p:nvPr>
        </p:nvSpPr>
        <p:spPr/>
        <p:txBody>
          <a:bodyPr/>
          <a:lstStyle/>
          <a:p>
            <a:fld id="{975A587B-5814-4D9B-9598-FE9CB954CB01}" type="slidenum">
              <a:rPr lang="fr-FR" smtClean="0"/>
              <a:pPr/>
              <a:t>41</a:t>
            </a:fld>
            <a:endParaRPr lang="fr-FR"/>
          </a:p>
        </p:txBody>
      </p:sp>
      <p:sp>
        <p:nvSpPr>
          <p:cNvPr id="6" name="Text Placeholder 5">
            <a:extLst>
              <a:ext uri="{FF2B5EF4-FFF2-40B4-BE49-F238E27FC236}">
                <a16:creationId xmlns="" xmlns:a16="http://schemas.microsoft.com/office/drawing/2014/main" id="{5ED09B3F-07A1-4963-AF9F-09A8D3E65B89}"/>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1861112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E4A62A6E-26DF-3D6C-6569-8F173EFA79C0}"/>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253028" y="603558"/>
            <a:ext cx="11685943" cy="2729302"/>
          </a:xfrm>
          <a:prstGeom prst="rect">
            <a:avLst/>
          </a:prstGeom>
          <a:noFill/>
          <a:ln w="28575">
            <a:solidFill>
              <a:schemeClr val="tx1"/>
            </a:solidFill>
          </a:ln>
        </p:spPr>
        <p:txBody>
          <a:bodyPr wrap="square" rtlCol="0" anchor="ctr">
            <a:noAutofit/>
          </a:bodyPr>
          <a:lstStyle/>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Une </a:t>
            </a:r>
            <a:r>
              <a:rPr lang="fr-FR" dirty="0"/>
              <a:t>revalorisation inconditionnelle de </a:t>
            </a:r>
            <a:r>
              <a:rPr lang="fr-FR" b="1" dirty="0">
                <a:solidFill>
                  <a:srgbClr val="00B050"/>
                </a:solidFill>
              </a:rPr>
              <a:t>+ 1,5 € de toutes les </a:t>
            </a:r>
            <a:r>
              <a:rPr lang="fr-FR" b="1" dirty="0" smtClean="0">
                <a:solidFill>
                  <a:srgbClr val="00B050"/>
                </a:solidFill>
              </a:rPr>
              <a:t>consultations</a:t>
            </a:r>
            <a:endParaRPr lang="fr-FR" dirty="0"/>
          </a:p>
          <a:p>
            <a:endParaRPr lang="fr-FR" dirty="0"/>
          </a:p>
          <a:p>
            <a:pPr marL="285750" indent="-285750">
              <a:buFont typeface="Arial" panose="020B0604020202020204" pitchFamily="34" charset="0"/>
              <a:buChar char="•"/>
            </a:pPr>
            <a:r>
              <a:rPr lang="fr-FR" dirty="0"/>
              <a:t>Nouvelle </a:t>
            </a:r>
            <a:r>
              <a:rPr lang="fr-FR" b="1" dirty="0">
                <a:solidFill>
                  <a:srgbClr val="00B050"/>
                </a:solidFill>
              </a:rPr>
              <a:t>consultation d’inscription d’un nouveau patient MT en ALD</a:t>
            </a:r>
            <a:r>
              <a:rPr lang="fr-FR" dirty="0"/>
              <a:t>, valorisée </a:t>
            </a:r>
            <a:r>
              <a:rPr lang="fr-FR" b="1" dirty="0">
                <a:solidFill>
                  <a:srgbClr val="00B050"/>
                </a:solidFill>
              </a:rPr>
              <a:t>60</a:t>
            </a:r>
            <a:r>
              <a:rPr lang="fr-FR" b="1" dirty="0" smtClean="0">
                <a:solidFill>
                  <a:srgbClr val="00B050"/>
                </a:solidFill>
              </a:rPr>
              <a:t>€ </a:t>
            </a:r>
            <a:r>
              <a:rPr lang="fr-FR" dirty="0"/>
              <a:t>(+ revalorisation du FPMT)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Des </a:t>
            </a:r>
            <a:r>
              <a:rPr lang="fr-FR" b="1" dirty="0">
                <a:solidFill>
                  <a:srgbClr val="00B050"/>
                </a:solidFill>
              </a:rPr>
              <a:t>majorations inchangées</a:t>
            </a:r>
            <a:r>
              <a:rPr lang="fr-FR" dirty="0"/>
              <a:t>, la nomenclature clinique existante n’étant </a:t>
            </a:r>
            <a:r>
              <a:rPr lang="fr-FR" u="sng" dirty="0"/>
              <a:t>pas modifiée </a:t>
            </a:r>
            <a:r>
              <a:rPr lang="fr-FR" dirty="0"/>
              <a:t>pour les médecins n’entrant pas dans l’engagement territorial (maintien des contenus des </a:t>
            </a:r>
            <a:r>
              <a:rPr lang="fr-FR" u="sng" dirty="0"/>
              <a:t>MEG, CCX, CCP, MPH, MSH</a:t>
            </a:r>
            <a:r>
              <a:rPr lang="fr-FR" dirty="0"/>
              <a:t>, etc.). Quelques simplifications sont néanmoins </a:t>
            </a:r>
            <a:r>
              <a:rPr lang="fr-FR" dirty="0" smtClean="0"/>
              <a:t>proposées</a:t>
            </a:r>
          </a:p>
          <a:p>
            <a:endParaRPr lang="fr-FR" dirty="0"/>
          </a:p>
        </p:txBody>
      </p:sp>
      <p:sp>
        <p:nvSpPr>
          <p:cNvPr id="8" name="Espace réservé du numéro de diapositive 2">
            <a:extLst>
              <a:ext uri="{FF2B5EF4-FFF2-40B4-BE49-F238E27FC236}">
                <a16:creationId xmlns="" xmlns:a16="http://schemas.microsoft.com/office/drawing/2014/main" id="{8A65DBC1-0BCC-8B95-9152-417C29E46F3A}"/>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pPr/>
              <a:t>42</a:t>
            </a:fld>
            <a:endParaRPr lang="fr-FR" sz="1200"/>
          </a:p>
        </p:txBody>
      </p:sp>
      <p:sp>
        <p:nvSpPr>
          <p:cNvPr id="10" name="TextBox 16">
            <a:extLst>
              <a:ext uri="{FF2B5EF4-FFF2-40B4-BE49-F238E27FC236}">
                <a16:creationId xmlns="" xmlns:a16="http://schemas.microsoft.com/office/drawing/2014/main" id="{96CC5E3C-41A2-F4F5-3C94-2A77297D6F97}"/>
              </a:ext>
            </a:extLst>
          </p:cNvPr>
          <p:cNvSpPr txBox="1"/>
          <p:nvPr/>
        </p:nvSpPr>
        <p:spPr>
          <a:xfrm>
            <a:off x="3898322" y="442100"/>
            <a:ext cx="4395354" cy="369332"/>
          </a:xfrm>
          <a:prstGeom prst="rect">
            <a:avLst/>
          </a:prstGeom>
          <a:solidFill>
            <a:schemeClr val="bg1"/>
          </a:solidFill>
        </p:spPr>
        <p:txBody>
          <a:bodyPr wrap="square">
            <a:spAutoFit/>
          </a:bodyPr>
          <a:lstStyle/>
          <a:p>
            <a:pPr algn="ctr"/>
            <a:r>
              <a:rPr lang="fr-FR" b="1">
                <a:latin typeface="+mj-lt"/>
                <a:cs typeface="Calibri" panose="020F0502020204030204" pitchFamily="34" charset="0"/>
                <a:sym typeface="Wingdings" panose="05000000000000000000" pitchFamily="2" charset="2"/>
              </a:rPr>
              <a:t>Revalorisations socle</a:t>
            </a:r>
            <a:endParaRPr lang="fr-FR" b="1" u="sng">
              <a:latin typeface="+mj-lt"/>
            </a:endParaRPr>
          </a:p>
        </p:txBody>
      </p:sp>
      <p:sp>
        <p:nvSpPr>
          <p:cNvPr id="11" name="ZoneTexte 10"/>
          <p:cNvSpPr txBox="1"/>
          <p:nvPr/>
        </p:nvSpPr>
        <p:spPr>
          <a:xfrm>
            <a:off x="253027" y="4137945"/>
            <a:ext cx="11685943" cy="2366828"/>
          </a:xfrm>
          <a:prstGeom prst="rect">
            <a:avLst/>
          </a:prstGeom>
          <a:noFill/>
          <a:ln w="28575">
            <a:solidFill>
              <a:schemeClr val="tx1"/>
            </a:solidFill>
          </a:ln>
        </p:spPr>
        <p:txBody>
          <a:bodyPr wrap="square" rtlCol="0" anchor="ctr">
            <a:noAutofit/>
          </a:bodyPr>
          <a:lstStyle/>
          <a:p>
            <a:pPr marL="285750" indent="-285750">
              <a:buFont typeface="Arial" panose="020B0604020202020204" pitchFamily="34" charset="0"/>
              <a:buChar char="•"/>
            </a:pPr>
            <a:r>
              <a:rPr lang="fr-FR" dirty="0"/>
              <a:t>Un engagement territorial qui permet d’accéder à </a:t>
            </a:r>
            <a:r>
              <a:rPr lang="fr-FR" dirty="0" smtClean="0"/>
              <a:t>des rémunérations majorées :</a:t>
            </a:r>
            <a:endParaRPr lang="fr-FR" dirty="0"/>
          </a:p>
          <a:p>
            <a:pPr marL="742950" lvl="1" indent="-285750">
              <a:buFont typeface="Symbol" panose="05050102010706020507" pitchFamily="18" charset="2"/>
              <a:buChar char=""/>
            </a:pPr>
            <a:r>
              <a:rPr lang="fr-FR" dirty="0"/>
              <a:t>Consultation de niveau </a:t>
            </a:r>
            <a:r>
              <a:rPr lang="fr-FR" dirty="0" smtClean="0"/>
              <a:t>1 </a:t>
            </a:r>
          </a:p>
          <a:p>
            <a:pPr marL="742950" lvl="1" indent="-285750">
              <a:buFont typeface="Symbol" panose="05050102010706020507" pitchFamily="18" charset="2"/>
              <a:buChar char=""/>
            </a:pPr>
            <a:r>
              <a:rPr lang="fr-FR" dirty="0" smtClean="0"/>
              <a:t>Consultation </a:t>
            </a:r>
            <a:r>
              <a:rPr lang="fr-FR" dirty="0"/>
              <a:t>de niveau </a:t>
            </a:r>
            <a:r>
              <a:rPr lang="fr-FR" dirty="0" smtClean="0"/>
              <a:t>2</a:t>
            </a:r>
            <a:endParaRPr lang="fr-FR" b="1" dirty="0">
              <a:solidFill>
                <a:srgbClr val="00B050"/>
              </a:solidFill>
            </a:endParaRPr>
          </a:p>
          <a:p>
            <a:pPr marL="742950" lvl="1" indent="-285750">
              <a:buFont typeface="Symbol" panose="05050102010706020507" pitchFamily="18" charset="2"/>
              <a:buChar char=""/>
            </a:pPr>
            <a:r>
              <a:rPr lang="fr-FR" dirty="0"/>
              <a:t>Consultation de niveau </a:t>
            </a:r>
            <a:r>
              <a:rPr lang="fr-FR" dirty="0" smtClean="0"/>
              <a:t>3</a:t>
            </a:r>
            <a:endParaRPr lang="fr-FR" b="1" dirty="0">
              <a:solidFill>
                <a:srgbClr val="00B0F0"/>
              </a:solidFill>
            </a:endParaRPr>
          </a:p>
        </p:txBody>
      </p:sp>
      <p:sp>
        <p:nvSpPr>
          <p:cNvPr id="12" name="TextBox 16">
            <a:extLst>
              <a:ext uri="{FF2B5EF4-FFF2-40B4-BE49-F238E27FC236}">
                <a16:creationId xmlns="" xmlns:a16="http://schemas.microsoft.com/office/drawing/2014/main" id="{96CC5E3C-41A2-F4F5-3C94-2A77297D6F97}"/>
              </a:ext>
            </a:extLst>
          </p:cNvPr>
          <p:cNvSpPr txBox="1"/>
          <p:nvPr/>
        </p:nvSpPr>
        <p:spPr>
          <a:xfrm>
            <a:off x="3898322" y="3953279"/>
            <a:ext cx="4395354" cy="369332"/>
          </a:xfrm>
          <a:prstGeom prst="rect">
            <a:avLst/>
          </a:prstGeom>
          <a:solidFill>
            <a:schemeClr val="bg1"/>
          </a:solidFill>
        </p:spPr>
        <p:txBody>
          <a:bodyPr wrap="square">
            <a:spAutoFit/>
          </a:bodyPr>
          <a:lstStyle/>
          <a:p>
            <a:pPr algn="ctr"/>
            <a:r>
              <a:rPr lang="fr-FR" b="1">
                <a:latin typeface="+mj-lt"/>
                <a:cs typeface="Calibri" panose="020F0502020204030204" pitchFamily="34" charset="0"/>
                <a:sym typeface="Wingdings" panose="05000000000000000000" pitchFamily="2" charset="2"/>
              </a:rPr>
              <a:t>Soutien à l’engagement territorial</a:t>
            </a:r>
            <a:endParaRPr lang="fr-FR" b="1" u="sng">
              <a:latin typeface="+mj-lt"/>
            </a:endParaRPr>
          </a:p>
        </p:txBody>
      </p:sp>
    </p:spTree>
    <p:extLst>
      <p:ext uri="{BB962C8B-B14F-4D97-AF65-F5344CB8AC3E}">
        <p14:creationId xmlns:p14="http://schemas.microsoft.com/office/powerpoint/2010/main" val="913030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37DE85B-1319-405F-AE6A-D6F1ABE1F9FC}"/>
              </a:ext>
            </a:extLst>
          </p:cNvPr>
          <p:cNvSpPr>
            <a:spLocks noGrp="1"/>
          </p:cNvSpPr>
          <p:nvPr>
            <p:ph type="body" sz="quarter" idx="27"/>
          </p:nvPr>
        </p:nvSpPr>
        <p:spPr/>
        <p:txBody>
          <a:bodyPr/>
          <a:lstStyle/>
          <a:p>
            <a:endParaRPr lang="fr-FR"/>
          </a:p>
        </p:txBody>
      </p:sp>
      <p:sp>
        <p:nvSpPr>
          <p:cNvPr id="4" name="Text Placeholder 3">
            <a:extLst>
              <a:ext uri="{FF2B5EF4-FFF2-40B4-BE49-F238E27FC236}">
                <a16:creationId xmlns="" xmlns:a16="http://schemas.microsoft.com/office/drawing/2014/main" id="{AEA5C0D5-B54C-498F-BFF2-4B03802EB2CB}"/>
              </a:ext>
            </a:extLst>
          </p:cNvPr>
          <p:cNvSpPr>
            <a:spLocks noGrp="1"/>
          </p:cNvSpPr>
          <p:nvPr>
            <p:ph type="body" sz="quarter" idx="3"/>
          </p:nvPr>
        </p:nvSpPr>
        <p:spPr>
          <a:xfrm>
            <a:off x="1538558" y="3096305"/>
            <a:ext cx="7560000" cy="1692000"/>
          </a:xfrm>
        </p:spPr>
        <p:txBody>
          <a:bodyPr>
            <a:normAutofit fontScale="92500" lnSpcReduction="20000"/>
          </a:bodyPr>
          <a:lstStyle/>
          <a:p>
            <a:r>
              <a:rPr lang="fr-FR"/>
              <a:t>La valorisation de l’engagement territorial des spécialistes</a:t>
            </a:r>
          </a:p>
        </p:txBody>
      </p:sp>
      <p:sp>
        <p:nvSpPr>
          <p:cNvPr id="5" name="Slide Number Placeholder 4">
            <a:extLst>
              <a:ext uri="{FF2B5EF4-FFF2-40B4-BE49-F238E27FC236}">
                <a16:creationId xmlns="" xmlns:a16="http://schemas.microsoft.com/office/drawing/2014/main" id="{C43D0F16-6279-4EB1-A74C-5B1073D81D77}"/>
              </a:ext>
            </a:extLst>
          </p:cNvPr>
          <p:cNvSpPr>
            <a:spLocks noGrp="1"/>
          </p:cNvSpPr>
          <p:nvPr>
            <p:ph type="sldNum" sz="quarter" idx="26"/>
          </p:nvPr>
        </p:nvSpPr>
        <p:spPr/>
        <p:txBody>
          <a:bodyPr/>
          <a:lstStyle/>
          <a:p>
            <a:fld id="{975A587B-5814-4D9B-9598-FE9CB954CB01}" type="slidenum">
              <a:rPr lang="fr-FR" smtClean="0"/>
              <a:pPr/>
              <a:t>43</a:t>
            </a:fld>
            <a:endParaRPr lang="fr-FR"/>
          </a:p>
        </p:txBody>
      </p:sp>
      <p:sp>
        <p:nvSpPr>
          <p:cNvPr id="6" name="Text Placeholder 5">
            <a:extLst>
              <a:ext uri="{FF2B5EF4-FFF2-40B4-BE49-F238E27FC236}">
                <a16:creationId xmlns="" xmlns:a16="http://schemas.microsoft.com/office/drawing/2014/main" id="{5ED09B3F-07A1-4963-AF9F-09A8D3E65B89}"/>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4079129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64C19CE3-E218-44FE-AF44-8B2FE219CD3A}"/>
              </a:ext>
            </a:extLst>
          </p:cNvPr>
          <p:cNvSpPr/>
          <p:nvPr/>
        </p:nvSpPr>
        <p:spPr>
          <a:xfrm>
            <a:off x="9720300" y="5761197"/>
            <a:ext cx="2111873" cy="1009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3" name="Espace réservé du numéro de diapositive 2">
            <a:extLst>
              <a:ext uri="{FF2B5EF4-FFF2-40B4-BE49-F238E27FC236}">
                <a16:creationId xmlns="" xmlns:a16="http://schemas.microsoft.com/office/drawing/2014/main" id="{3CB7A35B-C8D9-4FF8-BB31-7EF47AA66A7F}"/>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44</a:t>
            </a:fld>
            <a:endParaRPr lang="fr-FR" sz="1200">
              <a:solidFill>
                <a:srgbClr val="0C419A"/>
              </a:solidFill>
            </a:endParaRPr>
          </a:p>
        </p:txBody>
      </p:sp>
      <p:sp>
        <p:nvSpPr>
          <p:cNvPr id="4" name="Parallelogram 3">
            <a:extLst>
              <a:ext uri="{FF2B5EF4-FFF2-40B4-BE49-F238E27FC236}">
                <a16:creationId xmlns="" xmlns:a16="http://schemas.microsoft.com/office/drawing/2014/main" id="{98DD9E6F-5BE9-FB11-F420-616455853498}"/>
              </a:ext>
            </a:extLst>
          </p:cNvPr>
          <p:cNvSpPr/>
          <p:nvPr/>
        </p:nvSpPr>
        <p:spPr>
          <a:xfrm>
            <a:off x="-130630"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solidFill>
              </a:rPr>
              <a:t>Valorisation à l’engagement territorial</a:t>
            </a:r>
          </a:p>
        </p:txBody>
      </p:sp>
      <p:sp>
        <p:nvSpPr>
          <p:cNvPr id="3" name="TextBox 2">
            <a:extLst>
              <a:ext uri="{FF2B5EF4-FFF2-40B4-BE49-F238E27FC236}">
                <a16:creationId xmlns="" xmlns:a16="http://schemas.microsoft.com/office/drawing/2014/main" id="{157B9450-6E9A-67A2-A11E-F6F022CE8875}"/>
              </a:ext>
            </a:extLst>
          </p:cNvPr>
          <p:cNvSpPr txBox="1"/>
          <p:nvPr/>
        </p:nvSpPr>
        <p:spPr>
          <a:xfrm>
            <a:off x="410606" y="640650"/>
            <a:ext cx="11370789" cy="646331"/>
          </a:xfrm>
          <a:prstGeom prst="roundRect">
            <a:avLst/>
          </a:prstGeom>
          <a:solidFill>
            <a:schemeClr val="tx1"/>
          </a:solidFill>
          <a:effectLst>
            <a:outerShdw blurRad="50800" dist="38100" dir="2700000" algn="tl" rotWithShape="0">
              <a:prstClr val="black">
                <a:alpha val="40000"/>
              </a:prstClr>
            </a:outerShdw>
          </a:effectLst>
        </p:spPr>
        <p:txBody>
          <a:bodyPr wrap="square" rtlCol="0" anchor="ctr">
            <a:noAutofit/>
          </a:bodyPr>
          <a:lstStyle>
            <a:defPPr>
              <a:defRPr lang="fr-FR"/>
            </a:defPPr>
            <a:lvl2pPr lvl="1">
              <a:defRPr sz="1400" b="1">
                <a:solidFill>
                  <a:srgbClr val="0C419A"/>
                </a:solidFill>
              </a:defRPr>
            </a:lvl2pPr>
            <a:lvl3pPr marL="1200150" lvl="2" indent="-285750">
              <a:buFont typeface="Wingdings" panose="05000000000000000000" pitchFamily="2" charset="2"/>
              <a:buChar char="ü"/>
              <a:defRPr sz="1400" b="1">
                <a:solidFill>
                  <a:srgbClr val="0C419A"/>
                </a:solidFill>
              </a:defRPr>
            </a:lvl3pPr>
          </a:lstStyle>
          <a:p>
            <a:pPr algn="ctr"/>
            <a:r>
              <a:rPr lang="fr-FR" sz="1600" b="1" dirty="0" smtClean="0">
                <a:solidFill>
                  <a:schemeClr val="bg1"/>
                </a:solidFill>
              </a:rPr>
              <a:t>Ce dispositif facultatif valorise </a:t>
            </a:r>
            <a:r>
              <a:rPr lang="fr-FR" sz="1600" b="1" dirty="0">
                <a:solidFill>
                  <a:schemeClr val="bg1"/>
                </a:solidFill>
              </a:rPr>
              <a:t>l’engagement du médecin pour l’accès aux soins sur son territoire d’exercice. </a:t>
            </a:r>
          </a:p>
        </p:txBody>
      </p:sp>
      <p:sp>
        <p:nvSpPr>
          <p:cNvPr id="12" name="TextBox 11">
            <a:extLst>
              <a:ext uri="{FF2B5EF4-FFF2-40B4-BE49-F238E27FC236}">
                <a16:creationId xmlns="" xmlns:a16="http://schemas.microsoft.com/office/drawing/2014/main" id="{F0A0997E-46F6-8895-30B0-D5CD34A89F55}"/>
              </a:ext>
            </a:extLst>
          </p:cNvPr>
          <p:cNvSpPr txBox="1"/>
          <p:nvPr/>
        </p:nvSpPr>
        <p:spPr>
          <a:xfrm>
            <a:off x="410605" y="1460459"/>
            <a:ext cx="5500910" cy="5206484"/>
          </a:xfrm>
          <a:prstGeom prst="rect">
            <a:avLst/>
          </a:prstGeom>
          <a:noFill/>
          <a:ln w="28575">
            <a:solidFill>
              <a:schemeClr val="tx1"/>
            </a:solidFill>
          </a:ln>
        </p:spPr>
        <p:txBody>
          <a:bodyPr wrap="square" anchor="ctr">
            <a:noAutofit/>
          </a:bodyPr>
          <a:lstStyle/>
          <a:p>
            <a:pPr algn="just">
              <a:lnSpc>
                <a:spcPct val="115000"/>
              </a:lnSpc>
            </a:pPr>
            <a:r>
              <a:rPr lang="fr-FR" sz="1600" b="1" spc="-20" dirty="0" smtClean="0">
                <a:effectLst/>
                <a:latin typeface="+mj-lt"/>
                <a:ea typeface="Times New Roman" panose="02020603050405020304" pitchFamily="18" charset="0"/>
              </a:rPr>
              <a:t>tous les médecins spécialistes entrent dans le champ d’application du dispositif</a:t>
            </a:r>
            <a:endParaRPr lang="fr-FR" sz="1600" b="1" dirty="0">
              <a:effectLst/>
              <a:latin typeface="+mj-lt"/>
              <a:ea typeface="Times New Roman" panose="02020603050405020304" pitchFamily="18" charset="0"/>
            </a:endParaRPr>
          </a:p>
        </p:txBody>
      </p:sp>
      <p:sp>
        <p:nvSpPr>
          <p:cNvPr id="13" name="Rectangle 12">
            <a:extLst>
              <a:ext uri="{FF2B5EF4-FFF2-40B4-BE49-F238E27FC236}">
                <a16:creationId xmlns="" xmlns:a16="http://schemas.microsoft.com/office/drawing/2014/main" id="{9A8D94CE-E62C-29B9-0F00-BD4A3C4986E7}"/>
              </a:ext>
            </a:extLst>
          </p:cNvPr>
          <p:cNvSpPr/>
          <p:nvPr/>
        </p:nvSpPr>
        <p:spPr>
          <a:xfrm>
            <a:off x="6280485" y="1460459"/>
            <a:ext cx="5500910" cy="23525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prstClr val="white"/>
                </a:solidFill>
              </a:rPr>
              <a:t>Chaque médecin </a:t>
            </a:r>
            <a:r>
              <a:rPr lang="fr-FR" sz="1600" b="1" dirty="0" smtClean="0">
                <a:solidFill>
                  <a:prstClr val="white"/>
                </a:solidFill>
              </a:rPr>
              <a:t>spécialiste est </a:t>
            </a:r>
            <a:r>
              <a:rPr lang="fr-FR" sz="1600" b="1" dirty="0">
                <a:solidFill>
                  <a:prstClr val="white"/>
                </a:solidFill>
              </a:rPr>
              <a:t>éligible au dispositif s’il </a:t>
            </a:r>
            <a:r>
              <a:rPr lang="fr-FR" sz="1600" b="1" dirty="0" smtClean="0">
                <a:solidFill>
                  <a:prstClr val="white"/>
                </a:solidFill>
              </a:rPr>
              <a:t>répond </a:t>
            </a:r>
            <a:r>
              <a:rPr lang="fr-FR" sz="1600" b="1" dirty="0">
                <a:solidFill>
                  <a:prstClr val="white"/>
                </a:solidFill>
              </a:rPr>
              <a:t>:</a:t>
            </a:r>
          </a:p>
          <a:p>
            <a:pPr algn="ctr"/>
            <a:endParaRPr lang="fr-FR" sz="1600" b="1" dirty="0">
              <a:solidFill>
                <a:prstClr val="white"/>
              </a:solidFill>
            </a:endParaRPr>
          </a:p>
          <a:p>
            <a:pPr marL="285750" indent="-285750">
              <a:buFont typeface="Arial" panose="020B0604020202020204" pitchFamily="34" charset="0"/>
              <a:buChar char="•"/>
            </a:pPr>
            <a:r>
              <a:rPr lang="fr-FR" sz="1600" b="1" dirty="0">
                <a:solidFill>
                  <a:prstClr val="white"/>
                </a:solidFill>
              </a:rPr>
              <a:t>à </a:t>
            </a:r>
            <a:r>
              <a:rPr lang="fr-FR" sz="1600" b="1" u="sng" dirty="0">
                <a:solidFill>
                  <a:prstClr val="white"/>
                </a:solidFill>
              </a:rPr>
              <a:t>1 item</a:t>
            </a:r>
            <a:r>
              <a:rPr lang="fr-FR" sz="1600" b="1" dirty="0">
                <a:solidFill>
                  <a:prstClr val="white"/>
                </a:solidFill>
              </a:rPr>
              <a:t> de son choix pour les 2 premières thématiques ;</a:t>
            </a:r>
          </a:p>
          <a:p>
            <a:pPr marL="285750" indent="-285750">
              <a:buFont typeface="Arial" panose="020B0604020202020204" pitchFamily="34" charset="0"/>
              <a:buChar char="•"/>
            </a:pPr>
            <a:r>
              <a:rPr lang="fr-FR" sz="1600" b="1" dirty="0">
                <a:solidFill>
                  <a:prstClr val="white"/>
                </a:solidFill>
              </a:rPr>
              <a:t>à </a:t>
            </a:r>
            <a:r>
              <a:rPr lang="fr-FR" sz="1600" b="1" u="sng" dirty="0">
                <a:solidFill>
                  <a:prstClr val="white"/>
                </a:solidFill>
              </a:rPr>
              <a:t>2 items</a:t>
            </a:r>
            <a:r>
              <a:rPr lang="fr-FR" sz="1600" b="1" dirty="0">
                <a:solidFill>
                  <a:prstClr val="white"/>
                </a:solidFill>
              </a:rPr>
              <a:t> de son choix pour la dernière thématique.</a:t>
            </a:r>
          </a:p>
        </p:txBody>
      </p:sp>
      <p:sp>
        <p:nvSpPr>
          <p:cNvPr id="14" name="Rectangle 13">
            <a:extLst>
              <a:ext uri="{FF2B5EF4-FFF2-40B4-BE49-F238E27FC236}">
                <a16:creationId xmlns="" xmlns:a16="http://schemas.microsoft.com/office/drawing/2014/main" id="{A334F745-84EC-B59E-C2F1-92CFD21BE734}"/>
              </a:ext>
            </a:extLst>
          </p:cNvPr>
          <p:cNvSpPr/>
          <p:nvPr/>
        </p:nvSpPr>
        <p:spPr>
          <a:xfrm>
            <a:off x="6280485" y="3949361"/>
            <a:ext cx="5500909" cy="271758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TextBox 12">
            <a:extLst>
              <a:ext uri="{FF2B5EF4-FFF2-40B4-BE49-F238E27FC236}">
                <a16:creationId xmlns="" xmlns:a16="http://schemas.microsoft.com/office/drawing/2014/main" id="{91447DB3-1A6B-4148-CA03-34C15AE26609}"/>
              </a:ext>
            </a:extLst>
          </p:cNvPr>
          <p:cNvSpPr txBox="1"/>
          <p:nvPr/>
        </p:nvSpPr>
        <p:spPr>
          <a:xfrm>
            <a:off x="6629398" y="4111307"/>
            <a:ext cx="4916526" cy="686504"/>
          </a:xfrm>
          <a:prstGeom prst="rect">
            <a:avLst/>
          </a:prstGeom>
          <a:solidFill>
            <a:schemeClr val="bg1">
              <a:lumMod val="95000"/>
            </a:schemeClr>
          </a:solidFill>
          <a:ln w="12700">
            <a:solidFill>
              <a:schemeClr val="tx1"/>
            </a:solidFill>
          </a:ln>
        </p:spPr>
        <p:txBody>
          <a:bodyPr wrap="square" anchor="ctr">
            <a:noAutofit/>
          </a:bodyPr>
          <a:lstStyle/>
          <a:p>
            <a:pPr algn="ctr"/>
            <a:r>
              <a:rPr lang="fr-FR" sz="1600" b="1"/>
              <a:t>Augmentation de l’offre médicale</a:t>
            </a:r>
            <a:endParaRPr lang="fr-FR" sz="1600" b="1">
              <a:solidFill>
                <a:srgbClr val="0C419A"/>
              </a:solidFill>
            </a:endParaRPr>
          </a:p>
        </p:txBody>
      </p:sp>
      <p:sp>
        <p:nvSpPr>
          <p:cNvPr id="20" name="TextBox 12">
            <a:extLst>
              <a:ext uri="{FF2B5EF4-FFF2-40B4-BE49-F238E27FC236}">
                <a16:creationId xmlns="" xmlns:a16="http://schemas.microsoft.com/office/drawing/2014/main" id="{4EB86A16-600A-EC66-1806-DCB370B1185A}"/>
              </a:ext>
            </a:extLst>
          </p:cNvPr>
          <p:cNvSpPr txBox="1"/>
          <p:nvPr/>
        </p:nvSpPr>
        <p:spPr>
          <a:xfrm>
            <a:off x="6629398" y="4952432"/>
            <a:ext cx="4916526" cy="686504"/>
          </a:xfrm>
          <a:prstGeom prst="rect">
            <a:avLst/>
          </a:prstGeom>
          <a:solidFill>
            <a:schemeClr val="bg1">
              <a:lumMod val="95000"/>
            </a:schemeClr>
          </a:solidFill>
          <a:ln w="12700">
            <a:solidFill>
              <a:schemeClr val="tx1"/>
            </a:solidFill>
          </a:ln>
        </p:spPr>
        <p:txBody>
          <a:bodyPr wrap="square" anchor="ctr">
            <a:noAutofit/>
          </a:bodyPr>
          <a:lstStyle/>
          <a:p>
            <a:pPr algn="ctr"/>
            <a:r>
              <a:rPr lang="fr-FR" sz="1600" b="1"/>
              <a:t>Accès financier aux soins</a:t>
            </a:r>
            <a:endParaRPr lang="fr-FR" sz="1600" b="1">
              <a:solidFill>
                <a:srgbClr val="0C419A"/>
              </a:solidFill>
            </a:endParaRPr>
          </a:p>
        </p:txBody>
      </p:sp>
      <p:sp>
        <p:nvSpPr>
          <p:cNvPr id="22" name="TextBox 12">
            <a:extLst>
              <a:ext uri="{FF2B5EF4-FFF2-40B4-BE49-F238E27FC236}">
                <a16:creationId xmlns="" xmlns:a16="http://schemas.microsoft.com/office/drawing/2014/main" id="{F156CCDC-C01D-95F9-351D-FB846EB91607}"/>
              </a:ext>
            </a:extLst>
          </p:cNvPr>
          <p:cNvSpPr txBox="1"/>
          <p:nvPr/>
        </p:nvSpPr>
        <p:spPr>
          <a:xfrm>
            <a:off x="6629398" y="5793558"/>
            <a:ext cx="4916526" cy="686504"/>
          </a:xfrm>
          <a:prstGeom prst="rect">
            <a:avLst/>
          </a:prstGeom>
          <a:solidFill>
            <a:schemeClr val="bg1">
              <a:lumMod val="95000"/>
            </a:schemeClr>
          </a:solidFill>
          <a:ln w="12700">
            <a:solidFill>
              <a:schemeClr val="tx1"/>
            </a:solidFill>
          </a:ln>
        </p:spPr>
        <p:txBody>
          <a:bodyPr wrap="square" anchor="ctr">
            <a:noAutofit/>
          </a:bodyPr>
          <a:lstStyle/>
          <a:p>
            <a:pPr algn="ctr"/>
            <a:r>
              <a:rPr lang="fr-FR" sz="1600" b="1"/>
              <a:t>Participation aux besoins de soins </a:t>
            </a:r>
          </a:p>
          <a:p>
            <a:pPr algn="ctr"/>
            <a:r>
              <a:rPr lang="fr-FR" sz="1600" b="1"/>
              <a:t>du territoire</a:t>
            </a:r>
          </a:p>
        </p:txBody>
      </p:sp>
      <p:pic>
        <p:nvPicPr>
          <p:cNvPr id="24" name="Graphic 23" descr="Badge with solid fill">
            <a:extLst>
              <a:ext uri="{FF2B5EF4-FFF2-40B4-BE49-F238E27FC236}">
                <a16:creationId xmlns="" xmlns:a16="http://schemas.microsoft.com/office/drawing/2014/main" id="{18678EF0-578D-5DEA-4116-61B0A97709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433026" y="5115684"/>
            <a:ext cx="360000" cy="360000"/>
          </a:xfrm>
          <a:prstGeom prst="rect">
            <a:avLst/>
          </a:prstGeom>
        </p:spPr>
      </p:pic>
      <p:pic>
        <p:nvPicPr>
          <p:cNvPr id="25" name="Graphic 24" descr="Badge 3 with solid fill">
            <a:extLst>
              <a:ext uri="{FF2B5EF4-FFF2-40B4-BE49-F238E27FC236}">
                <a16:creationId xmlns="" xmlns:a16="http://schemas.microsoft.com/office/drawing/2014/main" id="{077F80C2-8979-56E3-E9A8-FB3823057FC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433026" y="5956810"/>
            <a:ext cx="360000" cy="360000"/>
          </a:xfrm>
          <a:prstGeom prst="rect">
            <a:avLst/>
          </a:prstGeom>
        </p:spPr>
      </p:pic>
      <p:pic>
        <p:nvPicPr>
          <p:cNvPr id="27" name="Graphic 26" descr="Badge 1 with solid fill">
            <a:extLst>
              <a:ext uri="{FF2B5EF4-FFF2-40B4-BE49-F238E27FC236}">
                <a16:creationId xmlns="" xmlns:a16="http://schemas.microsoft.com/office/drawing/2014/main" id="{0BB3E9C6-9A89-B708-AAED-DB8940091AD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433026" y="4274559"/>
            <a:ext cx="360000" cy="360000"/>
          </a:xfrm>
          <a:prstGeom prst="rect">
            <a:avLst/>
          </a:prstGeom>
        </p:spPr>
      </p:pic>
    </p:spTree>
    <p:extLst>
      <p:ext uri="{BB962C8B-B14F-4D97-AF65-F5344CB8AC3E}">
        <p14:creationId xmlns:p14="http://schemas.microsoft.com/office/powerpoint/2010/main" val="1789113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6EDE11A4-9E84-7ED0-7FF5-14EF88E6F31D}"/>
              </a:ext>
            </a:extLst>
          </p:cNvPr>
          <p:cNvSpPr/>
          <p:nvPr/>
        </p:nvSpPr>
        <p:spPr>
          <a:xfrm>
            <a:off x="9720300" y="5761197"/>
            <a:ext cx="2111873" cy="1009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extBox 4">
            <a:extLst>
              <a:ext uri="{FF2B5EF4-FFF2-40B4-BE49-F238E27FC236}">
                <a16:creationId xmlns="" xmlns:a16="http://schemas.microsoft.com/office/drawing/2014/main" id="{DFFB463F-81DA-EC29-1B04-3F96974DB54C}"/>
              </a:ext>
            </a:extLst>
          </p:cNvPr>
          <p:cNvSpPr txBox="1"/>
          <p:nvPr/>
        </p:nvSpPr>
        <p:spPr>
          <a:xfrm>
            <a:off x="2478222" y="1632383"/>
            <a:ext cx="4975201" cy="1362373"/>
          </a:xfrm>
          <a:prstGeom prst="rect">
            <a:avLst/>
          </a:prstGeom>
          <a:solidFill>
            <a:schemeClr val="bg1">
              <a:lumMod val="95000"/>
            </a:schemeClr>
          </a:solidFill>
          <a:ln>
            <a:solidFill>
              <a:schemeClr val="tx1"/>
            </a:solidFill>
          </a:ln>
        </p:spPr>
        <p:txBody>
          <a:bodyPr wrap="square" rtlCol="0" anchor="ctr">
            <a:noAutofit/>
          </a:bodyPr>
          <a:lstStyle/>
          <a:p>
            <a:pPr>
              <a:spcBef>
                <a:spcPts val="300"/>
              </a:spcBef>
            </a:pPr>
            <a:endParaRPr lang="fr-FR" sz="100" b="1" u="none" strike="noStrike" dirty="0">
              <a:effectLst/>
            </a:endParaRPr>
          </a:p>
          <a:p>
            <a:pPr marL="285750" indent="-285750">
              <a:spcBef>
                <a:spcPts val="300"/>
              </a:spcBef>
              <a:buFont typeface="Wingdings" panose="05000000000000000000" pitchFamily="2" charset="2"/>
              <a:buChar char="q"/>
            </a:pPr>
            <a:r>
              <a:rPr lang="fr-FR" sz="1200" b="1" dirty="0"/>
              <a:t>Niveau de la file active adultes et enfants </a:t>
            </a:r>
            <a:r>
              <a:rPr lang="fr-FR" sz="1200" dirty="0" smtClean="0"/>
              <a:t>(p70, niveau </a:t>
            </a:r>
            <a:r>
              <a:rPr lang="fr-FR" sz="1200" dirty="0"/>
              <a:t>annuel défini par spécialité)</a:t>
            </a:r>
          </a:p>
          <a:p>
            <a:pPr marL="285750" indent="-285750">
              <a:spcBef>
                <a:spcPts val="300"/>
              </a:spcBef>
              <a:buFont typeface="Wingdings" panose="05000000000000000000" pitchFamily="2" charset="2"/>
              <a:buChar char="q"/>
            </a:pPr>
            <a:r>
              <a:rPr lang="fr-FR" sz="1200" b="1" dirty="0"/>
              <a:t>Evolution de la file active adultes et enfants </a:t>
            </a:r>
            <a:r>
              <a:rPr lang="fr-FR" sz="1200" dirty="0"/>
              <a:t> </a:t>
            </a:r>
            <a:r>
              <a:rPr lang="fr-FR" sz="1200" dirty="0" smtClean="0"/>
              <a:t>(évolution annuelle définie </a:t>
            </a:r>
            <a:r>
              <a:rPr lang="fr-FR" sz="1200" dirty="0"/>
              <a:t>par spécialité)</a:t>
            </a:r>
          </a:p>
          <a:p>
            <a:pPr marL="285750" indent="-285750">
              <a:spcBef>
                <a:spcPts val="300"/>
              </a:spcBef>
              <a:buFont typeface="Wingdings" panose="05000000000000000000" pitchFamily="2" charset="2"/>
              <a:buChar char="q"/>
            </a:pPr>
            <a:r>
              <a:rPr lang="fr-FR" sz="1200" b="1" dirty="0"/>
              <a:t>Emploi d’un assistant médical (aidé par l’AM)</a:t>
            </a:r>
          </a:p>
          <a:p>
            <a:pPr marL="285750" indent="-285750">
              <a:spcBef>
                <a:spcPts val="300"/>
              </a:spcBef>
              <a:buFont typeface="Wingdings" panose="05000000000000000000" pitchFamily="2" charset="2"/>
              <a:buChar char="q"/>
            </a:pPr>
            <a:r>
              <a:rPr lang="fr-FR" sz="1200" b="1" dirty="0"/>
              <a:t>Activité + 220 jours / an</a:t>
            </a:r>
          </a:p>
        </p:txBody>
      </p:sp>
      <p:sp>
        <p:nvSpPr>
          <p:cNvPr id="4" name="Rectangle 3">
            <a:extLst>
              <a:ext uri="{FF2B5EF4-FFF2-40B4-BE49-F238E27FC236}">
                <a16:creationId xmlns="" xmlns:a16="http://schemas.microsoft.com/office/drawing/2014/main" id="{FA2013AD-7A64-A8CE-4AD5-69F1B040E2F0}"/>
              </a:ext>
            </a:extLst>
          </p:cNvPr>
          <p:cNvSpPr/>
          <p:nvPr/>
        </p:nvSpPr>
        <p:spPr>
          <a:xfrm>
            <a:off x="2478223" y="1397904"/>
            <a:ext cx="4475603" cy="228238"/>
          </a:xfrm>
          <a:prstGeom prst="rect">
            <a:avLst/>
          </a:prstGeom>
          <a:solidFill>
            <a:srgbClr val="0C4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1. ACCES AUX SOINS</a:t>
            </a:r>
          </a:p>
        </p:txBody>
      </p:sp>
      <p:sp>
        <p:nvSpPr>
          <p:cNvPr id="9" name="TextBox 4">
            <a:extLst>
              <a:ext uri="{FF2B5EF4-FFF2-40B4-BE49-F238E27FC236}">
                <a16:creationId xmlns="" xmlns:a16="http://schemas.microsoft.com/office/drawing/2014/main" id="{E38234D2-041D-F3DB-C017-0854C4BAD55A}"/>
              </a:ext>
            </a:extLst>
          </p:cNvPr>
          <p:cNvSpPr txBox="1"/>
          <p:nvPr/>
        </p:nvSpPr>
        <p:spPr>
          <a:xfrm>
            <a:off x="7655442" y="1593937"/>
            <a:ext cx="4126673" cy="1392049"/>
          </a:xfrm>
          <a:prstGeom prst="rect">
            <a:avLst/>
          </a:prstGeom>
          <a:solidFill>
            <a:schemeClr val="bg1">
              <a:lumMod val="95000"/>
            </a:schemeClr>
          </a:solidFill>
          <a:ln>
            <a:solidFill>
              <a:schemeClr val="tx1"/>
            </a:solidFill>
          </a:ln>
        </p:spPr>
        <p:txBody>
          <a:bodyPr wrap="square" rtlCol="0" anchor="ctr">
            <a:noAutofit/>
          </a:bodyPr>
          <a:lstStyle/>
          <a:p>
            <a:pPr marL="285750" indent="-285750" fontAlgn="ctr">
              <a:spcBef>
                <a:spcPts val="300"/>
              </a:spcBef>
              <a:buFont typeface="Wingdings" panose="05000000000000000000" pitchFamily="2" charset="2"/>
              <a:buChar char="q"/>
            </a:pPr>
            <a:r>
              <a:rPr lang="fr-FR" sz="1200" b="1" dirty="0">
                <a:solidFill>
                  <a:srgbClr val="0C419A"/>
                </a:solidFill>
                <a:latin typeface="Arial" panose="020B0604020202020204" pitchFamily="34" charset="0"/>
              </a:rPr>
              <a:t>Adhésion au secteur 1</a:t>
            </a:r>
          </a:p>
          <a:p>
            <a:pPr marL="285750" indent="-285750" fontAlgn="ctr">
              <a:spcBef>
                <a:spcPts val="300"/>
              </a:spcBef>
              <a:buFont typeface="Wingdings" panose="05000000000000000000" pitchFamily="2" charset="2"/>
              <a:buChar char="q"/>
            </a:pPr>
            <a:r>
              <a:rPr lang="fr-FR" sz="1200" b="1" dirty="0">
                <a:solidFill>
                  <a:srgbClr val="0C419A"/>
                </a:solidFill>
                <a:latin typeface="Arial" panose="020B0604020202020204" pitchFamily="34" charset="0"/>
              </a:rPr>
              <a:t>Adhésion à l’OPTAM / OPTAM-ACO</a:t>
            </a:r>
          </a:p>
          <a:p>
            <a:pPr marL="285750" indent="-285750" fontAlgn="ctr">
              <a:spcBef>
                <a:spcPts val="300"/>
              </a:spcBef>
              <a:buFont typeface="Wingdings" panose="05000000000000000000" pitchFamily="2" charset="2"/>
              <a:buChar char="q"/>
            </a:pPr>
            <a:r>
              <a:rPr lang="fr-FR" sz="1200" b="1" dirty="0">
                <a:solidFill>
                  <a:srgbClr val="0C419A"/>
                </a:solidFill>
                <a:latin typeface="Arial" panose="020B0604020202020204" pitchFamily="34" charset="0"/>
              </a:rPr>
              <a:t>Seuil minimal d’activité à tarif opposable fixé à 5</a:t>
            </a:r>
            <a:r>
              <a:rPr lang="fr-FR" sz="1200" b="1" dirty="0" smtClean="0">
                <a:solidFill>
                  <a:srgbClr val="0C419A"/>
                </a:solidFill>
                <a:latin typeface="Arial" panose="020B0604020202020204" pitchFamily="34" charset="0"/>
              </a:rPr>
              <a:t>0</a:t>
            </a:r>
            <a:r>
              <a:rPr lang="fr-FR" sz="1200" b="1" dirty="0">
                <a:solidFill>
                  <a:srgbClr val="0C419A"/>
                </a:solidFill>
                <a:latin typeface="Arial" panose="020B0604020202020204" pitchFamily="34" charset="0"/>
              </a:rPr>
              <a:t>%</a:t>
            </a:r>
          </a:p>
        </p:txBody>
      </p:sp>
      <p:sp>
        <p:nvSpPr>
          <p:cNvPr id="15" name="TextBox 4">
            <a:extLst>
              <a:ext uri="{FF2B5EF4-FFF2-40B4-BE49-F238E27FC236}">
                <a16:creationId xmlns="" xmlns:a16="http://schemas.microsoft.com/office/drawing/2014/main" id="{DA10C61E-479F-91A3-F618-88DA8FEE8E00}"/>
              </a:ext>
            </a:extLst>
          </p:cNvPr>
          <p:cNvSpPr txBox="1"/>
          <p:nvPr/>
        </p:nvSpPr>
        <p:spPr>
          <a:xfrm>
            <a:off x="2478222" y="3552334"/>
            <a:ext cx="9303893" cy="2476991"/>
          </a:xfrm>
          <a:prstGeom prst="rect">
            <a:avLst/>
          </a:prstGeom>
          <a:solidFill>
            <a:schemeClr val="bg1">
              <a:lumMod val="95000"/>
            </a:schemeClr>
          </a:solidFill>
          <a:ln>
            <a:solidFill>
              <a:schemeClr val="tx1"/>
            </a:solidFill>
          </a:ln>
        </p:spPr>
        <p:txBody>
          <a:bodyPr wrap="square" rtlCol="0" anchor="ctr">
            <a:noAutofit/>
          </a:bodyPr>
          <a:lstStyle/>
          <a:p>
            <a:pPr marL="285750" indent="-285750">
              <a:spcBef>
                <a:spcPts val="300"/>
              </a:spcBef>
              <a:buFont typeface="Wingdings" panose="05000000000000000000" pitchFamily="2" charset="2"/>
              <a:buChar char="q"/>
            </a:pPr>
            <a:r>
              <a:rPr lang="fr-FR" sz="1200" b="1" dirty="0"/>
              <a:t>Exercice dans une ZIP</a:t>
            </a:r>
          </a:p>
          <a:p>
            <a:pPr marL="285750" indent="-285750">
              <a:spcBef>
                <a:spcPts val="300"/>
              </a:spcBef>
              <a:buFont typeface="Wingdings" panose="05000000000000000000" pitchFamily="2" charset="2"/>
              <a:buChar char="q"/>
            </a:pPr>
            <a:r>
              <a:rPr lang="fr-FR" sz="1200" b="1" dirty="0"/>
              <a:t>Réalisation de consultations avancées en ZIP ou en ZAC </a:t>
            </a:r>
            <a:r>
              <a:rPr lang="fr-FR" sz="1200" dirty="0"/>
              <a:t>(1 journée par mois)</a:t>
            </a:r>
          </a:p>
          <a:p>
            <a:pPr marL="285750" indent="-285750">
              <a:spcBef>
                <a:spcPts val="300"/>
              </a:spcBef>
              <a:buFont typeface="Wingdings" panose="05000000000000000000" pitchFamily="2" charset="2"/>
              <a:buChar char="q"/>
            </a:pPr>
            <a:r>
              <a:rPr lang="fr-FR" sz="1200" b="1" dirty="0"/>
              <a:t>Accueil d’un stagiaire au cours des 12 derniers mois</a:t>
            </a:r>
          </a:p>
          <a:p>
            <a:pPr marL="285750" indent="-285750">
              <a:spcBef>
                <a:spcPts val="300"/>
              </a:spcBef>
              <a:buFont typeface="Wingdings" panose="05000000000000000000" pitchFamily="2" charset="2"/>
              <a:buChar char="q"/>
            </a:pPr>
            <a:r>
              <a:rPr lang="fr-FR" sz="1200" b="1" dirty="0"/>
              <a:t>Participation à l’</a:t>
            </a:r>
            <a:r>
              <a:rPr lang="fr-FR" sz="1200" b="1" dirty="0" err="1"/>
              <a:t>effection</a:t>
            </a:r>
            <a:r>
              <a:rPr lang="fr-FR" sz="1200" b="1" dirty="0"/>
              <a:t> des soins non programmés issus du SAS ou du 15 </a:t>
            </a:r>
            <a:r>
              <a:rPr lang="fr-FR" sz="1200" dirty="0"/>
              <a:t>(15 SNP / mois)</a:t>
            </a:r>
          </a:p>
          <a:p>
            <a:pPr marL="285750" indent="-285750">
              <a:spcBef>
                <a:spcPts val="300"/>
              </a:spcBef>
              <a:buFont typeface="Wingdings" panose="05000000000000000000" pitchFamily="2" charset="2"/>
              <a:buChar char="q"/>
            </a:pPr>
            <a:r>
              <a:rPr lang="fr-FR" sz="1200" b="1" dirty="0"/>
              <a:t>Participation à la régulation du SAS </a:t>
            </a:r>
            <a:r>
              <a:rPr lang="fr-FR" sz="1200" dirty="0"/>
              <a:t>(3 fois / trimestre)</a:t>
            </a:r>
          </a:p>
          <a:p>
            <a:pPr marL="285750" indent="-285750">
              <a:spcBef>
                <a:spcPts val="300"/>
              </a:spcBef>
              <a:buFont typeface="Wingdings" panose="05000000000000000000" pitchFamily="2" charset="2"/>
              <a:buChar char="q"/>
            </a:pPr>
            <a:r>
              <a:rPr lang="fr-FR" sz="1200" b="1" dirty="0"/>
              <a:t>Participation à la PDSES </a:t>
            </a:r>
            <a:r>
              <a:rPr lang="fr-FR" sz="1200" dirty="0"/>
              <a:t>(3 fois / trimestre)</a:t>
            </a:r>
          </a:p>
          <a:p>
            <a:pPr marL="285750" indent="-285750">
              <a:spcBef>
                <a:spcPts val="300"/>
              </a:spcBef>
              <a:buFont typeface="Wingdings" panose="05000000000000000000" pitchFamily="2" charset="2"/>
              <a:buChar char="q"/>
            </a:pPr>
            <a:r>
              <a:rPr lang="fr-FR" sz="1200" b="1" dirty="0"/>
              <a:t>Participation aux actions d’une CPTS </a:t>
            </a:r>
            <a:r>
              <a:rPr lang="fr-FR" sz="1200" dirty="0"/>
              <a:t>(ACI)</a:t>
            </a:r>
          </a:p>
          <a:p>
            <a:pPr marL="285750" indent="-285750">
              <a:spcBef>
                <a:spcPts val="300"/>
              </a:spcBef>
              <a:buFont typeface="Wingdings" panose="05000000000000000000" pitchFamily="2" charset="2"/>
              <a:buChar char="q"/>
            </a:pPr>
            <a:r>
              <a:rPr lang="fr-FR" sz="1200" b="1" dirty="0"/>
              <a:t>Exercice en MSP </a:t>
            </a:r>
            <a:r>
              <a:rPr lang="fr-FR" sz="1200" dirty="0"/>
              <a:t>(ACI)</a:t>
            </a:r>
          </a:p>
          <a:p>
            <a:pPr marL="285750" indent="-285750">
              <a:spcBef>
                <a:spcPts val="300"/>
              </a:spcBef>
              <a:buFont typeface="Wingdings" panose="05000000000000000000" pitchFamily="2" charset="2"/>
              <a:buChar char="q"/>
            </a:pPr>
            <a:r>
              <a:rPr lang="fr-FR" sz="1200" b="1" dirty="0"/>
              <a:t>Participation à une équipe de soins spécialisée </a:t>
            </a:r>
            <a:r>
              <a:rPr lang="fr-FR" sz="1200" dirty="0"/>
              <a:t>(ESS)</a:t>
            </a:r>
          </a:p>
          <a:p>
            <a:pPr marL="285750" indent="-285750">
              <a:spcBef>
                <a:spcPts val="300"/>
              </a:spcBef>
              <a:buFont typeface="Wingdings" panose="05000000000000000000" pitchFamily="2" charset="2"/>
              <a:buChar char="q"/>
            </a:pPr>
            <a:r>
              <a:rPr lang="fr-FR" sz="1200" b="1" dirty="0"/>
              <a:t>Collaboration avec une IPA </a:t>
            </a:r>
            <a:r>
              <a:rPr lang="fr-FR" sz="1200" dirty="0"/>
              <a:t>(seuil minimum de </a:t>
            </a:r>
            <a:r>
              <a:rPr lang="fr-FR" sz="1200" dirty="0" smtClean="0"/>
              <a:t>30</a:t>
            </a:r>
            <a:r>
              <a:rPr lang="fr-FR" sz="1200" dirty="0"/>
              <a:t>% des patients </a:t>
            </a:r>
            <a:r>
              <a:rPr lang="fr-FR" sz="1200" dirty="0" smtClean="0"/>
              <a:t>ALD </a:t>
            </a:r>
            <a:r>
              <a:rPr lang="fr-FR" sz="1200" dirty="0"/>
              <a:t>adressés à une IPA) </a:t>
            </a:r>
          </a:p>
        </p:txBody>
      </p:sp>
      <p:sp>
        <p:nvSpPr>
          <p:cNvPr id="21" name="Rectangle 20">
            <a:extLst>
              <a:ext uri="{FF2B5EF4-FFF2-40B4-BE49-F238E27FC236}">
                <a16:creationId xmlns="" xmlns:a16="http://schemas.microsoft.com/office/drawing/2014/main" id="{0BEDD1D3-94D3-28FA-C329-3FB012A14C91}"/>
              </a:ext>
            </a:extLst>
          </p:cNvPr>
          <p:cNvSpPr/>
          <p:nvPr/>
        </p:nvSpPr>
        <p:spPr>
          <a:xfrm>
            <a:off x="2478223" y="3204035"/>
            <a:ext cx="9303892" cy="348299"/>
          </a:xfrm>
          <a:prstGeom prst="rect">
            <a:avLst/>
          </a:prstGeom>
          <a:solidFill>
            <a:srgbClr val="0C4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3. Participation aux besoins de soins du territoire (2 cases)</a:t>
            </a:r>
          </a:p>
        </p:txBody>
      </p:sp>
      <p:sp>
        <p:nvSpPr>
          <p:cNvPr id="22" name="Rectangle 21">
            <a:extLst>
              <a:ext uri="{FF2B5EF4-FFF2-40B4-BE49-F238E27FC236}">
                <a16:creationId xmlns="" xmlns:a16="http://schemas.microsoft.com/office/drawing/2014/main" id="{510F3CB3-AA4B-51AE-9376-93E547086806}"/>
              </a:ext>
            </a:extLst>
          </p:cNvPr>
          <p:cNvSpPr/>
          <p:nvPr/>
        </p:nvSpPr>
        <p:spPr>
          <a:xfrm>
            <a:off x="2478222" y="1292030"/>
            <a:ext cx="4975201" cy="340352"/>
          </a:xfrm>
          <a:prstGeom prst="rect">
            <a:avLst/>
          </a:prstGeom>
          <a:solidFill>
            <a:srgbClr val="0C4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1. Augmentation de l’offre médicale (1 case)</a:t>
            </a:r>
          </a:p>
        </p:txBody>
      </p:sp>
      <p:sp>
        <p:nvSpPr>
          <p:cNvPr id="23" name="Rectangle 22">
            <a:extLst>
              <a:ext uri="{FF2B5EF4-FFF2-40B4-BE49-F238E27FC236}">
                <a16:creationId xmlns="" xmlns:a16="http://schemas.microsoft.com/office/drawing/2014/main" id="{152905EF-ECBE-1C95-58CC-A20D2ED38D69}"/>
              </a:ext>
            </a:extLst>
          </p:cNvPr>
          <p:cNvSpPr/>
          <p:nvPr/>
        </p:nvSpPr>
        <p:spPr>
          <a:xfrm>
            <a:off x="7655442" y="1292030"/>
            <a:ext cx="4126672" cy="328087"/>
          </a:xfrm>
          <a:prstGeom prst="rect">
            <a:avLst/>
          </a:prstGeom>
          <a:solidFill>
            <a:srgbClr val="0C4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2. Accès financier aux soins (1 case)</a:t>
            </a:r>
          </a:p>
        </p:txBody>
      </p:sp>
      <p:sp>
        <p:nvSpPr>
          <p:cNvPr id="25" name="Rectangle 24">
            <a:extLst>
              <a:ext uri="{FF2B5EF4-FFF2-40B4-BE49-F238E27FC236}">
                <a16:creationId xmlns="" xmlns:a16="http://schemas.microsoft.com/office/drawing/2014/main" id="{61FB6332-DD2E-26B5-28F6-81FDE024FCFF}"/>
              </a:ext>
            </a:extLst>
          </p:cNvPr>
          <p:cNvSpPr/>
          <p:nvPr/>
        </p:nvSpPr>
        <p:spPr>
          <a:xfrm>
            <a:off x="409884" y="1292030"/>
            <a:ext cx="1898975" cy="17027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Indicateurs nationaux</a:t>
            </a:r>
          </a:p>
        </p:txBody>
      </p:sp>
      <p:sp>
        <p:nvSpPr>
          <p:cNvPr id="26" name="Rectangle 25">
            <a:extLst>
              <a:ext uri="{FF2B5EF4-FFF2-40B4-BE49-F238E27FC236}">
                <a16:creationId xmlns="" xmlns:a16="http://schemas.microsoft.com/office/drawing/2014/main" id="{46B7D5F2-ACC7-2965-FA34-69819AEF65D4}"/>
              </a:ext>
            </a:extLst>
          </p:cNvPr>
          <p:cNvSpPr/>
          <p:nvPr/>
        </p:nvSpPr>
        <p:spPr>
          <a:xfrm>
            <a:off x="409884" y="3204035"/>
            <a:ext cx="1898975" cy="28252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Indicateurs territoriaux</a:t>
            </a:r>
          </a:p>
        </p:txBody>
      </p:sp>
      <p:cxnSp>
        <p:nvCxnSpPr>
          <p:cNvPr id="29" name="Connecteur droit 7">
            <a:extLst>
              <a:ext uri="{FF2B5EF4-FFF2-40B4-BE49-F238E27FC236}">
                <a16:creationId xmlns="" xmlns:a16="http://schemas.microsoft.com/office/drawing/2014/main" id="{AB55C0F7-A64E-B0EA-581F-31F5104074FE}"/>
              </a:ext>
            </a:extLst>
          </p:cNvPr>
          <p:cNvCxnSpPr/>
          <p:nvPr/>
        </p:nvCxnSpPr>
        <p:spPr>
          <a:xfrm>
            <a:off x="342900" y="3099396"/>
            <a:ext cx="1139242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Espace réservé du numéro de diapositive 2">
            <a:extLst>
              <a:ext uri="{FF2B5EF4-FFF2-40B4-BE49-F238E27FC236}">
                <a16:creationId xmlns="" xmlns:a16="http://schemas.microsoft.com/office/drawing/2014/main" id="{BADD3355-4D77-CBB8-7595-FFFFBFF2357F}"/>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45</a:t>
            </a:fld>
            <a:endParaRPr lang="fr-FR" sz="1200">
              <a:solidFill>
                <a:srgbClr val="0C419A"/>
              </a:solidFill>
            </a:endParaRPr>
          </a:p>
        </p:txBody>
      </p:sp>
      <p:sp>
        <p:nvSpPr>
          <p:cNvPr id="11" name="TextBox 10">
            <a:extLst>
              <a:ext uri="{FF2B5EF4-FFF2-40B4-BE49-F238E27FC236}">
                <a16:creationId xmlns="" xmlns:a16="http://schemas.microsoft.com/office/drawing/2014/main" id="{BE26871E-7F3A-CBE6-A0C1-354E418E4994}"/>
              </a:ext>
            </a:extLst>
          </p:cNvPr>
          <p:cNvSpPr txBox="1"/>
          <p:nvPr/>
        </p:nvSpPr>
        <p:spPr>
          <a:xfrm>
            <a:off x="409882" y="323850"/>
            <a:ext cx="11372231" cy="856808"/>
          </a:xfrm>
          <a:prstGeom prst="roundRect">
            <a:avLst/>
          </a:prstGeom>
          <a:solidFill>
            <a:schemeClr val="tx1"/>
          </a:solidFill>
          <a:effectLst>
            <a:outerShdw blurRad="50800" dist="38100" dir="2700000" algn="tl" rotWithShape="0">
              <a:prstClr val="black">
                <a:alpha val="40000"/>
              </a:prstClr>
            </a:outerShdw>
          </a:effectLst>
        </p:spPr>
        <p:txBody>
          <a:bodyPr wrap="square" rtlCol="0" anchor="ctr">
            <a:noAutofit/>
          </a:bodyPr>
          <a:lstStyle>
            <a:defPPr>
              <a:defRPr lang="fr-FR"/>
            </a:defPPr>
            <a:lvl1pPr algn="ctr">
              <a:defRPr sz="1600" b="1"/>
            </a:lvl1pPr>
            <a:lvl2pPr lvl="1">
              <a:defRPr sz="1400" b="1">
                <a:solidFill>
                  <a:srgbClr val="0C419A"/>
                </a:solidFill>
              </a:defRPr>
            </a:lvl2pPr>
            <a:lvl3pPr marL="1200150" lvl="2" indent="-285750">
              <a:buFont typeface="Wingdings" panose="05000000000000000000" pitchFamily="2" charset="2"/>
              <a:buChar char="ü"/>
              <a:defRPr sz="1400" b="1">
                <a:solidFill>
                  <a:srgbClr val="0C419A"/>
                </a:solidFill>
              </a:defRPr>
            </a:lvl3pPr>
          </a:lstStyle>
          <a:p>
            <a:r>
              <a:rPr lang="fr-FR" sz="1400">
                <a:solidFill>
                  <a:schemeClr val="bg1"/>
                </a:solidFill>
              </a:rPr>
              <a:t>Le médecin spécialiste est éligible s’il remplit quatre indicateurs selon la répartition visée ci-dessus au cours de l’année passée</a:t>
            </a:r>
          </a:p>
        </p:txBody>
      </p:sp>
      <p:sp>
        <p:nvSpPr>
          <p:cNvPr id="3" name="ZoneTexte 2"/>
          <p:cNvSpPr txBox="1"/>
          <p:nvPr/>
        </p:nvSpPr>
        <p:spPr>
          <a:xfrm>
            <a:off x="552893" y="6220039"/>
            <a:ext cx="11182429" cy="584775"/>
          </a:xfrm>
          <a:prstGeom prst="rect">
            <a:avLst/>
          </a:prstGeom>
          <a:noFill/>
        </p:spPr>
        <p:txBody>
          <a:bodyPr wrap="square" rtlCol="0">
            <a:spAutoFit/>
          </a:bodyPr>
          <a:lstStyle/>
          <a:p>
            <a:r>
              <a:rPr lang="fr-FR" sz="1400" dirty="0"/>
              <a:t>Pour les médecins en cumul emploi retraite, </a:t>
            </a:r>
            <a:r>
              <a:rPr lang="fr-FR" sz="1400" dirty="0" smtClean="0"/>
              <a:t>l’atteinte de la </a:t>
            </a:r>
            <a:r>
              <a:rPr lang="fr-FR" sz="1400" dirty="0"/>
              <a:t>1</a:t>
            </a:r>
            <a:r>
              <a:rPr lang="fr-FR" sz="1400" baseline="30000" dirty="0"/>
              <a:t>ère</a:t>
            </a:r>
            <a:r>
              <a:rPr lang="fr-FR" sz="1400" dirty="0"/>
              <a:t> thématique </a:t>
            </a:r>
            <a:r>
              <a:rPr lang="fr-FR" sz="1400" dirty="0" smtClean="0"/>
              <a:t>sera adaptée et un seul item sera demandé pour la 3ème</a:t>
            </a:r>
            <a:endParaRPr lang="fr-FR" sz="1400" dirty="0"/>
          </a:p>
          <a:p>
            <a:endParaRPr lang="fr-FR" dirty="0"/>
          </a:p>
        </p:txBody>
      </p:sp>
    </p:spTree>
    <p:extLst>
      <p:ext uri="{BB962C8B-B14F-4D97-AF65-F5344CB8AC3E}">
        <p14:creationId xmlns:p14="http://schemas.microsoft.com/office/powerpoint/2010/main" val="658250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SEUILS PAR SPECIALITE : niveau file active </a:t>
            </a:r>
            <a:endParaRPr lang="fr-FR" dirty="0"/>
          </a:p>
        </p:txBody>
      </p:sp>
      <p:pic>
        <p:nvPicPr>
          <p:cNvPr id="4"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17925" b="16612"/>
          <a:stretch/>
        </p:blipFill>
        <p:spPr bwMode="auto">
          <a:xfrm>
            <a:off x="1126620" y="1900237"/>
            <a:ext cx="3780274" cy="3633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8" r="20281" b="25691"/>
          <a:stretch/>
        </p:blipFill>
        <p:spPr bwMode="auto">
          <a:xfrm>
            <a:off x="6071167" y="1900237"/>
            <a:ext cx="3378613" cy="337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45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Evolution annuelle PAR SPECIALITE : AUGMENTATION ANNUELLE file active </a:t>
            </a:r>
            <a:endParaRPr lang="fr-FR" dirty="0"/>
          </a:p>
        </p:txBody>
      </p:sp>
      <p:pic>
        <p:nvPicPr>
          <p:cNvPr id="4"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18207" b="18097"/>
          <a:stretch/>
        </p:blipFill>
        <p:spPr bwMode="auto">
          <a:xfrm>
            <a:off x="1121662" y="1959428"/>
            <a:ext cx="4158025" cy="384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8478" b="18864"/>
          <a:stretch/>
        </p:blipFill>
        <p:spPr bwMode="auto">
          <a:xfrm>
            <a:off x="5420531" y="1959428"/>
            <a:ext cx="4561966" cy="370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273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4BEE71C-CA40-C313-B0F0-3F04ACFB1B70}"/>
              </a:ext>
            </a:extLst>
          </p:cNvPr>
          <p:cNvSpPr/>
          <p:nvPr/>
        </p:nvSpPr>
        <p:spPr>
          <a:xfrm>
            <a:off x="9714688" y="5991726"/>
            <a:ext cx="2237543" cy="782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space réservé du numéro de diapositive 2">
            <a:extLst>
              <a:ext uri="{FF2B5EF4-FFF2-40B4-BE49-F238E27FC236}">
                <a16:creationId xmlns="" xmlns:a16="http://schemas.microsoft.com/office/drawing/2014/main" id="{BADD3355-4D77-CBB8-7595-FFFFBFF2357F}"/>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48</a:t>
            </a:fld>
            <a:endParaRPr lang="fr-FR" sz="1200">
              <a:solidFill>
                <a:srgbClr val="0C419A"/>
              </a:solidFill>
            </a:endParaRPr>
          </a:p>
        </p:txBody>
      </p:sp>
      <p:sp>
        <p:nvSpPr>
          <p:cNvPr id="3" name="Parallelogram 2">
            <a:extLst>
              <a:ext uri="{FF2B5EF4-FFF2-40B4-BE49-F238E27FC236}">
                <a16:creationId xmlns="" xmlns:a16="http://schemas.microsoft.com/office/drawing/2014/main" id="{3DAF3E06-7BE1-968E-5E68-9C2B4ECDF3E1}"/>
              </a:ext>
            </a:extLst>
          </p:cNvPr>
          <p:cNvSpPr/>
          <p:nvPr/>
        </p:nvSpPr>
        <p:spPr>
          <a:xfrm>
            <a:off x="-130630"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solidFill>
              </a:rPr>
              <a:t>Valorisation à l’engagement territorial</a:t>
            </a:r>
          </a:p>
        </p:txBody>
      </p:sp>
      <p:sp>
        <p:nvSpPr>
          <p:cNvPr id="8" name="TextBox 7">
            <a:extLst>
              <a:ext uri="{FF2B5EF4-FFF2-40B4-BE49-F238E27FC236}">
                <a16:creationId xmlns="" xmlns:a16="http://schemas.microsoft.com/office/drawing/2014/main" id="{60E39ADB-3F59-F765-73D7-6B4D788FFCD9}"/>
              </a:ext>
            </a:extLst>
          </p:cNvPr>
          <p:cNvSpPr txBox="1"/>
          <p:nvPr/>
        </p:nvSpPr>
        <p:spPr>
          <a:xfrm>
            <a:off x="448629" y="859446"/>
            <a:ext cx="11209422" cy="5295296"/>
          </a:xfrm>
          <a:prstGeom prst="rect">
            <a:avLst/>
          </a:prstGeom>
          <a:noFill/>
        </p:spPr>
        <p:txBody>
          <a:bodyPr wrap="square">
            <a:spAutoFit/>
          </a:bodyPr>
          <a:lstStyle/>
          <a:p>
            <a:pPr algn="just">
              <a:lnSpc>
                <a:spcPct val="115000"/>
              </a:lnSpc>
            </a:pPr>
            <a:r>
              <a:rPr lang="fr-FR" sz="1400" b="1" spc="-20" dirty="0">
                <a:effectLst/>
                <a:latin typeface="+mj-lt"/>
                <a:ea typeface="Times New Roman" panose="02020603050405020304" pitchFamily="18" charset="0"/>
              </a:rPr>
              <a:t>Cas des médecins en cumul emploi / retraite</a:t>
            </a:r>
            <a:endParaRPr lang="fr-FR" sz="1400" dirty="0">
              <a:effectLst/>
              <a:latin typeface="+mj-lt"/>
              <a:ea typeface="Times New Roman" panose="02020603050405020304" pitchFamily="18" charset="0"/>
            </a:endParaRPr>
          </a:p>
          <a:p>
            <a:pPr algn="just">
              <a:lnSpc>
                <a:spcPct val="115000"/>
              </a:lnSpc>
            </a:pPr>
            <a:r>
              <a:rPr lang="fr-FR" sz="1400" spc="-20" dirty="0">
                <a:effectLst/>
                <a:latin typeface="+mj-lt"/>
                <a:ea typeface="Times New Roman" panose="02020603050405020304" pitchFamily="18" charset="0"/>
              </a:rPr>
              <a:t>Concernant les médecins exerçant en cumul emplo</a:t>
            </a:r>
            <a:r>
              <a:rPr lang="fr-FR" sz="1400" spc="-20" dirty="0">
                <a:latin typeface="+mj-lt"/>
                <a:ea typeface="Times New Roman" panose="02020603050405020304" pitchFamily="18" charset="0"/>
              </a:rPr>
              <a:t>i </a:t>
            </a:r>
            <a:r>
              <a:rPr lang="fr-FR" sz="1400" spc="-20" dirty="0">
                <a:effectLst/>
                <a:latin typeface="+mj-lt"/>
                <a:ea typeface="Times New Roman" panose="02020603050405020304" pitchFamily="18" charset="0"/>
              </a:rPr>
              <a:t>/ retraite, les objectifs des indicateurs prévus dans l’axe 1 sont amoindris pour tenir compte de leur situation.</a:t>
            </a:r>
            <a:endParaRPr lang="fr-FR" sz="1400" dirty="0">
              <a:effectLst/>
              <a:latin typeface="+mj-lt"/>
              <a:ea typeface="Times New Roman" panose="02020603050405020304" pitchFamily="18" charset="0"/>
            </a:endParaRPr>
          </a:p>
          <a:p>
            <a:pPr algn="just">
              <a:lnSpc>
                <a:spcPct val="115000"/>
              </a:lnSpc>
            </a:pPr>
            <a:r>
              <a:rPr lang="fr-FR" sz="1400" spc="-20" dirty="0">
                <a:effectLst/>
                <a:latin typeface="+mj-lt"/>
                <a:ea typeface="Times New Roman" panose="02020603050405020304" pitchFamily="18" charset="0"/>
              </a:rPr>
              <a:t> </a:t>
            </a:r>
            <a:endParaRPr lang="fr-FR" sz="1400" dirty="0">
              <a:effectLst/>
              <a:latin typeface="+mj-lt"/>
              <a:ea typeface="Times New Roman" panose="02020603050405020304" pitchFamily="18" charset="0"/>
            </a:endParaRPr>
          </a:p>
          <a:p>
            <a:pPr algn="just">
              <a:lnSpc>
                <a:spcPct val="115000"/>
              </a:lnSpc>
            </a:pPr>
            <a:r>
              <a:rPr lang="fr-FR" sz="1400" b="1" spc="-20" dirty="0">
                <a:effectLst/>
                <a:latin typeface="+mj-lt"/>
                <a:ea typeface="Times New Roman" panose="02020603050405020304" pitchFamily="18" charset="0"/>
              </a:rPr>
              <a:t>Cas des médecins en activité mixte libéral et ayant des activités médicales </a:t>
            </a:r>
            <a:r>
              <a:rPr lang="fr-FR" sz="1400" b="1" spc="-20" dirty="0" smtClean="0">
                <a:effectLst/>
                <a:latin typeface="+mj-lt"/>
                <a:ea typeface="Times New Roman" panose="02020603050405020304" pitchFamily="18" charset="0"/>
              </a:rPr>
              <a:t>annexes*</a:t>
            </a:r>
            <a:endParaRPr lang="fr-FR" sz="1400" dirty="0">
              <a:effectLst/>
              <a:latin typeface="+mj-lt"/>
              <a:ea typeface="Times New Roman" panose="02020603050405020304" pitchFamily="18" charset="0"/>
            </a:endParaRPr>
          </a:p>
          <a:p>
            <a:pPr algn="just">
              <a:lnSpc>
                <a:spcPct val="115000"/>
              </a:lnSpc>
            </a:pPr>
            <a:r>
              <a:rPr lang="fr-FR" sz="1400" spc="-20" dirty="0">
                <a:effectLst/>
                <a:latin typeface="+mj-lt"/>
                <a:ea typeface="Times New Roman" panose="02020603050405020304" pitchFamily="18" charset="0"/>
              </a:rPr>
              <a:t>Concernant les médecins n’exerçant pas exclusivement en libéral, </a:t>
            </a:r>
            <a:r>
              <a:rPr lang="fr-FR" sz="1400" spc="-20" dirty="0">
                <a:ea typeface="Times New Roman" panose="02020603050405020304" pitchFamily="18" charset="0"/>
              </a:rPr>
              <a:t>les indicateurs de l’axe 1 «  Augmentation de l’offre médicale » seront </a:t>
            </a:r>
            <a:r>
              <a:rPr lang="fr-FR" sz="1400" u="sng" spc="-20" dirty="0">
                <a:ea typeface="Times New Roman" panose="02020603050405020304" pitchFamily="18" charset="0"/>
              </a:rPr>
              <a:t>proratisés</a:t>
            </a:r>
            <a:r>
              <a:rPr lang="fr-FR" sz="1400" spc="-20" dirty="0">
                <a:ea typeface="Times New Roman" panose="02020603050405020304" pitchFamily="18" charset="0"/>
              </a:rPr>
              <a:t> en fonction de leur quotité d’activité </a:t>
            </a:r>
            <a:r>
              <a:rPr lang="fr-FR" sz="1400" spc="-20" dirty="0" smtClean="0">
                <a:ea typeface="Times New Roman" panose="02020603050405020304" pitchFamily="18" charset="0"/>
              </a:rPr>
              <a:t>autre en </a:t>
            </a:r>
            <a:r>
              <a:rPr lang="fr-FR" sz="1400" spc="-20" dirty="0">
                <a:ea typeface="Times New Roman" panose="02020603050405020304" pitchFamily="18" charset="0"/>
              </a:rPr>
              <a:t>nombre de jours. </a:t>
            </a:r>
            <a:r>
              <a:rPr lang="fr-FR" sz="1400" spc="-20" dirty="0" smtClean="0">
                <a:latin typeface="+mj-lt"/>
                <a:ea typeface="Times New Roman" panose="02020603050405020304" pitchFamily="18" charset="0"/>
              </a:rPr>
              <a:t>Ils</a:t>
            </a:r>
            <a:r>
              <a:rPr lang="fr-FR" sz="1400" spc="-20" dirty="0" smtClean="0">
                <a:effectLst/>
                <a:latin typeface="+mj-lt"/>
                <a:ea typeface="Times New Roman" panose="02020603050405020304" pitchFamily="18" charset="0"/>
              </a:rPr>
              <a:t> </a:t>
            </a:r>
            <a:r>
              <a:rPr lang="fr-FR" sz="1400" spc="-20" dirty="0">
                <a:effectLst/>
                <a:latin typeface="+mj-lt"/>
                <a:ea typeface="Times New Roman" panose="02020603050405020304" pitchFamily="18" charset="0"/>
              </a:rPr>
              <a:t>doivent apporter à leur caisse de rattachement les pièces justificatives attestant de l’exercice médical au sein d’un autre exercice que celui de libéral (contrat de travail, bulletin de salaire, contrat d’exercice libéral en établissement …). </a:t>
            </a:r>
            <a:endParaRPr lang="fr-FR" sz="1400" spc="-20" dirty="0" smtClean="0">
              <a:effectLst/>
              <a:latin typeface="+mj-lt"/>
              <a:ea typeface="Times New Roman" panose="02020603050405020304" pitchFamily="18" charset="0"/>
            </a:endParaRPr>
          </a:p>
          <a:p>
            <a:pPr algn="just">
              <a:lnSpc>
                <a:spcPct val="115000"/>
              </a:lnSpc>
            </a:pPr>
            <a:r>
              <a:rPr lang="fr-FR" sz="1400" i="1" spc="-20" dirty="0" smtClean="0">
                <a:latin typeface="+mj-lt"/>
                <a:ea typeface="Times New Roman" panose="02020603050405020304" pitchFamily="18" charset="0"/>
              </a:rPr>
              <a:t>*activité </a:t>
            </a:r>
            <a:r>
              <a:rPr lang="fr-FR" sz="1400" i="1" spc="-20" dirty="0">
                <a:latin typeface="+mj-lt"/>
                <a:ea typeface="Times New Roman" panose="02020603050405020304" pitchFamily="18" charset="0"/>
              </a:rPr>
              <a:t>salariée en établissement de santé, activité salariée en établissement médico-social, activité salariée en petite moyenne enfance (PMI), activité dans une ONG médicale, </a:t>
            </a:r>
            <a:r>
              <a:rPr lang="fr-FR" sz="1400" i="1" spc="-20" dirty="0" smtClean="0">
                <a:latin typeface="+mj-lt"/>
                <a:ea typeface="Times New Roman" panose="02020603050405020304" pitchFamily="18" charset="0"/>
              </a:rPr>
              <a:t>activité </a:t>
            </a:r>
            <a:r>
              <a:rPr lang="fr-FR" sz="1400" i="1" spc="-20" dirty="0">
                <a:latin typeface="+mj-lt"/>
                <a:ea typeface="Times New Roman" panose="02020603050405020304" pitchFamily="18" charset="0"/>
              </a:rPr>
              <a:t>d’enseignement supérieur, activité salariée de médecine scolaire, activité salariée pour une société d’assurance, activité salariée de médecine du travail, fonction </a:t>
            </a:r>
            <a:r>
              <a:rPr lang="fr-FR" sz="1400" i="1" spc="-20" dirty="0" smtClean="0">
                <a:latin typeface="+mj-lt"/>
                <a:ea typeface="Times New Roman" panose="02020603050405020304" pitchFamily="18" charset="0"/>
              </a:rPr>
              <a:t>élective au </a:t>
            </a:r>
            <a:r>
              <a:rPr lang="fr-FR" sz="1400" i="1" spc="-20" dirty="0">
                <a:latin typeface="+mj-lt"/>
                <a:ea typeface="Times New Roman" panose="02020603050405020304" pitchFamily="18" charset="0"/>
              </a:rPr>
              <a:t>sein d’un syndicat de médecin ou d’un syndicat </a:t>
            </a:r>
            <a:r>
              <a:rPr lang="fr-FR" sz="1400" i="1" spc="-20" dirty="0" smtClean="0">
                <a:latin typeface="+mj-lt"/>
                <a:ea typeface="Times New Roman" panose="02020603050405020304" pitchFamily="18" charset="0"/>
              </a:rPr>
              <a:t>pluri-professionnels ou de l’ordre</a:t>
            </a:r>
            <a:endParaRPr lang="fr-FR" sz="1400" i="1" spc="-20" dirty="0">
              <a:effectLst/>
              <a:latin typeface="+mj-lt"/>
              <a:ea typeface="Times New Roman" panose="02020603050405020304" pitchFamily="18" charset="0"/>
            </a:endParaRPr>
          </a:p>
          <a:p>
            <a:pPr algn="just">
              <a:lnSpc>
                <a:spcPct val="115000"/>
              </a:lnSpc>
            </a:pPr>
            <a:endParaRPr lang="fr-FR" sz="1400" b="1" spc="-20" dirty="0">
              <a:latin typeface="+mj-lt"/>
              <a:ea typeface="Times New Roman" panose="02020603050405020304" pitchFamily="18" charset="0"/>
            </a:endParaRPr>
          </a:p>
          <a:p>
            <a:pPr algn="just">
              <a:lnSpc>
                <a:spcPct val="115000"/>
              </a:lnSpc>
            </a:pPr>
            <a:r>
              <a:rPr lang="fr-FR" sz="1400" b="1" spc="-20" dirty="0">
                <a:effectLst/>
                <a:latin typeface="+mj-lt"/>
                <a:ea typeface="Times New Roman" panose="02020603050405020304" pitchFamily="18" charset="0"/>
              </a:rPr>
              <a:t>Cas des médecins ayant eu une interruption d’activité pour raisons médicales ou en situation de maternité / paternité</a:t>
            </a:r>
            <a:endParaRPr lang="fr-FR" sz="1400" dirty="0">
              <a:effectLst/>
              <a:latin typeface="+mj-lt"/>
              <a:ea typeface="Times New Roman" panose="02020603050405020304" pitchFamily="18" charset="0"/>
            </a:endParaRPr>
          </a:p>
          <a:p>
            <a:pPr algn="just">
              <a:lnSpc>
                <a:spcPct val="115000"/>
              </a:lnSpc>
            </a:pPr>
            <a:r>
              <a:rPr lang="fr-FR" sz="1400" spc="-20" dirty="0">
                <a:effectLst/>
                <a:latin typeface="+mj-lt"/>
                <a:ea typeface="Times New Roman" panose="02020603050405020304" pitchFamily="18" charset="0"/>
              </a:rPr>
              <a:t>Concernant les médecins ayant eu une interruption d’activité liée à des raisons médicales (indemnités journalières) ou en situation de maternité et de paternité (grossesse, congé maternité, congé paternité, congés d’adoption …), la</a:t>
            </a:r>
            <a:r>
              <a:rPr lang="fr-FR" sz="1400" u="sng" spc="-20" dirty="0">
                <a:ea typeface="Times New Roman" panose="02020603050405020304" pitchFamily="18" charset="0"/>
              </a:rPr>
              <a:t> période d’absence est prise en compte.</a:t>
            </a:r>
            <a:endParaRPr lang="fr-FR" sz="1400" u="sng" dirty="0">
              <a:ea typeface="Times New Roman" panose="02020603050405020304" pitchFamily="18" charset="0"/>
            </a:endParaRPr>
          </a:p>
          <a:p>
            <a:pPr algn="just">
              <a:lnSpc>
                <a:spcPct val="115000"/>
              </a:lnSpc>
            </a:pPr>
            <a:endParaRPr lang="fr-FR" sz="1400" b="1" spc="-20" dirty="0">
              <a:effectLst/>
              <a:latin typeface="+mj-lt"/>
              <a:ea typeface="Times New Roman" panose="02020603050405020304" pitchFamily="18" charset="0"/>
            </a:endParaRPr>
          </a:p>
          <a:p>
            <a:pPr algn="just">
              <a:lnSpc>
                <a:spcPct val="115000"/>
              </a:lnSpc>
            </a:pPr>
            <a:r>
              <a:rPr lang="fr-FR" sz="1400" b="1" spc="-20" dirty="0">
                <a:effectLst/>
                <a:latin typeface="+mj-lt"/>
                <a:ea typeface="Times New Roman" panose="02020603050405020304" pitchFamily="18" charset="0"/>
              </a:rPr>
              <a:t>Cas des médecins en activité libéral et </a:t>
            </a:r>
            <a:r>
              <a:rPr lang="fr-FR" sz="1400" b="1" spc="-20" dirty="0" smtClean="0">
                <a:effectLst/>
                <a:latin typeface="+mj-lt"/>
                <a:ea typeface="Times New Roman" panose="02020603050405020304" pitchFamily="18" charset="0"/>
              </a:rPr>
              <a:t>élus syndicaux ou ordinaux</a:t>
            </a:r>
            <a:endParaRPr lang="fr-FR" sz="1400" dirty="0">
              <a:effectLst/>
              <a:latin typeface="+mj-lt"/>
              <a:ea typeface="Times New Roman" panose="02020603050405020304" pitchFamily="18" charset="0"/>
            </a:endParaRPr>
          </a:p>
          <a:p>
            <a:pPr algn="just">
              <a:lnSpc>
                <a:spcPct val="115000"/>
              </a:lnSpc>
            </a:pPr>
            <a:r>
              <a:rPr lang="fr-FR" sz="1400" spc="-20" dirty="0">
                <a:effectLst/>
                <a:latin typeface="+mj-lt"/>
                <a:ea typeface="Times New Roman" panose="02020603050405020304" pitchFamily="18" charset="0"/>
              </a:rPr>
              <a:t>Concernant les médecins exerçant en libéral et </a:t>
            </a:r>
            <a:r>
              <a:rPr lang="fr-FR" sz="1400" spc="-20" dirty="0" smtClean="0">
                <a:effectLst/>
                <a:latin typeface="+mj-lt"/>
                <a:ea typeface="Times New Roman" panose="02020603050405020304" pitchFamily="18" charset="0"/>
              </a:rPr>
              <a:t>élus syndicaux ou ordinaux, </a:t>
            </a:r>
            <a:r>
              <a:rPr lang="fr-FR" sz="1400" spc="-20" dirty="0">
                <a:effectLst/>
                <a:latin typeface="+mj-lt"/>
                <a:ea typeface="Times New Roman" panose="02020603050405020304" pitchFamily="18" charset="0"/>
              </a:rPr>
              <a:t>les indicateurs de l’axe 1 «  Augmentation de l’offre médicale » sont </a:t>
            </a:r>
            <a:r>
              <a:rPr lang="fr-FR" sz="1400" u="sng" spc="-20" dirty="0">
                <a:effectLst/>
                <a:latin typeface="+mj-lt"/>
                <a:ea typeface="Times New Roman" panose="02020603050405020304" pitchFamily="18" charset="0"/>
              </a:rPr>
              <a:t>proratisés</a:t>
            </a:r>
            <a:r>
              <a:rPr lang="fr-FR" sz="1400" spc="-20" dirty="0">
                <a:latin typeface="+mj-lt"/>
                <a:ea typeface="Times New Roman" panose="02020603050405020304" pitchFamily="18" charset="0"/>
              </a:rPr>
              <a:t> </a:t>
            </a:r>
            <a:r>
              <a:rPr lang="fr-FR" sz="1400" spc="-20" dirty="0">
                <a:ea typeface="Times New Roman" panose="02020603050405020304" pitchFamily="18" charset="0"/>
              </a:rPr>
              <a:t>en fonction de leur quotité d’engagement syndical estimée en nombre de jours. </a:t>
            </a:r>
            <a:endParaRPr lang="fr-FR" sz="1400" dirty="0">
              <a:effectLst/>
              <a:latin typeface="+mj-lt"/>
              <a:ea typeface="Times New Roman" panose="02020603050405020304" pitchFamily="18" charset="0"/>
            </a:endParaRPr>
          </a:p>
        </p:txBody>
      </p:sp>
      <p:grpSp>
        <p:nvGrpSpPr>
          <p:cNvPr id="10" name="Group 9">
            <a:extLst>
              <a:ext uri="{FF2B5EF4-FFF2-40B4-BE49-F238E27FC236}">
                <a16:creationId xmlns="" xmlns:a16="http://schemas.microsoft.com/office/drawing/2014/main" id="{E0350F93-5AE8-E189-15E3-0F2DCD125982}"/>
              </a:ext>
            </a:extLst>
          </p:cNvPr>
          <p:cNvGrpSpPr/>
          <p:nvPr/>
        </p:nvGrpSpPr>
        <p:grpSpPr>
          <a:xfrm>
            <a:off x="533948" y="503141"/>
            <a:ext cx="11124103" cy="338554"/>
            <a:chOff x="533948" y="4289618"/>
            <a:chExt cx="11124103" cy="338554"/>
          </a:xfrm>
        </p:grpSpPr>
        <p:cxnSp>
          <p:nvCxnSpPr>
            <p:cNvPr id="11" name="Straight Connector 10">
              <a:extLst>
                <a:ext uri="{FF2B5EF4-FFF2-40B4-BE49-F238E27FC236}">
                  <a16:creationId xmlns="" xmlns:a16="http://schemas.microsoft.com/office/drawing/2014/main" id="{847DF06E-A4E5-54CB-90DC-AA5840B5220D}"/>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799B9D97-E121-F72C-0851-BF06FD61510F}"/>
                </a:ext>
              </a:extLst>
            </p:cNvPr>
            <p:cNvSpPr txBox="1"/>
            <p:nvPr/>
          </p:nvSpPr>
          <p:spPr>
            <a:xfrm>
              <a:off x="4675500" y="4289618"/>
              <a:ext cx="2841001" cy="338554"/>
            </a:xfrm>
            <a:prstGeom prst="rect">
              <a:avLst/>
            </a:prstGeom>
            <a:solidFill>
              <a:schemeClr val="bg1"/>
            </a:solidFill>
          </p:spPr>
          <p:txBody>
            <a:bodyPr wrap="square">
              <a:spAutoFit/>
            </a:bodyPr>
            <a:lstStyle/>
            <a:p>
              <a:pPr algn="ctr"/>
              <a:r>
                <a:rPr lang="fr-FR" sz="1600" b="1">
                  <a:solidFill>
                    <a:srgbClr val="00B050"/>
                  </a:solidFill>
                  <a:latin typeface="+mj-lt"/>
                  <a:cs typeface="Calibri" panose="020F0502020204030204" pitchFamily="34" charset="0"/>
                  <a:sym typeface="Wingdings" panose="05000000000000000000" pitchFamily="2" charset="2"/>
                </a:rPr>
                <a:t>Des dérogations possibles</a:t>
              </a:r>
              <a:endParaRPr lang="fr-FR" sz="1600" b="1" u="sng">
                <a:solidFill>
                  <a:srgbClr val="00B050"/>
                </a:solidFill>
                <a:latin typeface="+mj-lt"/>
              </a:endParaRPr>
            </a:p>
          </p:txBody>
        </p:sp>
      </p:grpSp>
    </p:spTree>
    <p:extLst>
      <p:ext uri="{BB962C8B-B14F-4D97-AF65-F5344CB8AC3E}">
        <p14:creationId xmlns:p14="http://schemas.microsoft.com/office/powerpoint/2010/main" val="2288027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64C19CE3-E218-44FE-AF44-8B2FE219CD3A}"/>
              </a:ext>
            </a:extLst>
          </p:cNvPr>
          <p:cNvSpPr/>
          <p:nvPr/>
        </p:nvSpPr>
        <p:spPr>
          <a:xfrm>
            <a:off x="9720300" y="5761197"/>
            <a:ext cx="2111873" cy="1009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1" name="Rectangle 50">
            <a:extLst>
              <a:ext uri="{FF2B5EF4-FFF2-40B4-BE49-F238E27FC236}">
                <a16:creationId xmlns="" xmlns:a16="http://schemas.microsoft.com/office/drawing/2014/main" id="{4B6B95FE-56A0-4B91-8FBB-D425738D7B15}"/>
              </a:ext>
            </a:extLst>
          </p:cNvPr>
          <p:cNvSpPr/>
          <p:nvPr/>
        </p:nvSpPr>
        <p:spPr>
          <a:xfrm>
            <a:off x="892228" y="1070309"/>
            <a:ext cx="10407545" cy="231156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TextBox 18">
            <a:extLst>
              <a:ext uri="{FF2B5EF4-FFF2-40B4-BE49-F238E27FC236}">
                <a16:creationId xmlns="" xmlns:a16="http://schemas.microsoft.com/office/drawing/2014/main" id="{347AAEE9-7C88-4029-A2AC-CC8748562BE9}"/>
              </a:ext>
            </a:extLst>
          </p:cNvPr>
          <p:cNvSpPr txBox="1"/>
          <p:nvPr/>
        </p:nvSpPr>
        <p:spPr>
          <a:xfrm>
            <a:off x="4426078" y="901032"/>
            <a:ext cx="3339845" cy="338554"/>
          </a:xfrm>
          <a:prstGeom prst="rect">
            <a:avLst/>
          </a:prstGeom>
          <a:solidFill>
            <a:schemeClr val="bg1"/>
          </a:solidFill>
        </p:spPr>
        <p:txBody>
          <a:bodyPr wrap="square" rtlCol="0">
            <a:spAutoFit/>
          </a:bodyPr>
          <a:lstStyle/>
          <a:p>
            <a:pPr algn="ctr"/>
            <a:r>
              <a:rPr lang="fr-FR" sz="1600" b="1">
                <a:solidFill>
                  <a:srgbClr val="00B050"/>
                </a:solidFill>
              </a:rPr>
              <a:t>Des bénéfices pour le médecin </a:t>
            </a:r>
            <a:endParaRPr lang="fr-FR" sz="1600" b="1" u="sng">
              <a:solidFill>
                <a:srgbClr val="00B050"/>
              </a:solidFill>
            </a:endParaRPr>
          </a:p>
        </p:txBody>
      </p:sp>
      <p:sp>
        <p:nvSpPr>
          <p:cNvPr id="43" name="Espace réservé du numéro de diapositive 2">
            <a:extLst>
              <a:ext uri="{FF2B5EF4-FFF2-40B4-BE49-F238E27FC236}">
                <a16:creationId xmlns="" xmlns:a16="http://schemas.microsoft.com/office/drawing/2014/main" id="{3CB7A35B-C8D9-4FF8-BB31-7EF47AA66A7F}"/>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49</a:t>
            </a:fld>
            <a:endParaRPr lang="fr-FR" sz="1200">
              <a:solidFill>
                <a:srgbClr val="0C419A"/>
              </a:solidFill>
            </a:endParaRPr>
          </a:p>
        </p:txBody>
      </p:sp>
      <p:sp>
        <p:nvSpPr>
          <p:cNvPr id="4" name="Parallelogram 3">
            <a:extLst>
              <a:ext uri="{FF2B5EF4-FFF2-40B4-BE49-F238E27FC236}">
                <a16:creationId xmlns="" xmlns:a16="http://schemas.microsoft.com/office/drawing/2014/main" id="{98DD9E6F-5BE9-FB11-F420-616455853498}"/>
              </a:ext>
            </a:extLst>
          </p:cNvPr>
          <p:cNvSpPr/>
          <p:nvPr/>
        </p:nvSpPr>
        <p:spPr>
          <a:xfrm>
            <a:off x="-130631" y="0"/>
            <a:ext cx="677598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Valorisation à l’engagement </a:t>
            </a:r>
            <a:r>
              <a:rPr lang="fr-FR" sz="1400" b="1" dirty="0" smtClean="0">
                <a:solidFill>
                  <a:schemeClr val="tx1"/>
                </a:solidFill>
              </a:rPr>
              <a:t>territorial</a:t>
            </a:r>
            <a:endParaRPr lang="fr-FR" sz="1400" b="1" dirty="0">
              <a:solidFill>
                <a:schemeClr val="tx1"/>
              </a:solidFill>
            </a:endParaRPr>
          </a:p>
        </p:txBody>
      </p:sp>
      <p:sp>
        <p:nvSpPr>
          <p:cNvPr id="2" name="TextBox 1">
            <a:extLst>
              <a:ext uri="{FF2B5EF4-FFF2-40B4-BE49-F238E27FC236}">
                <a16:creationId xmlns="" xmlns:a16="http://schemas.microsoft.com/office/drawing/2014/main" id="{15E927CC-DF7E-13E9-58D8-3DD9C0CF6CA0}"/>
              </a:ext>
            </a:extLst>
          </p:cNvPr>
          <p:cNvSpPr txBox="1"/>
          <p:nvPr/>
        </p:nvSpPr>
        <p:spPr>
          <a:xfrm>
            <a:off x="1132476" y="1278156"/>
            <a:ext cx="9927048" cy="1815882"/>
          </a:xfrm>
          <a:prstGeom prst="rect">
            <a:avLst/>
          </a:prstGeom>
          <a:noFill/>
        </p:spPr>
        <p:txBody>
          <a:bodyPr wrap="square" rtlCol="0">
            <a:spAutoFit/>
          </a:bodyPr>
          <a:lstStyle/>
          <a:p>
            <a:pPr marL="285750" indent="-285750">
              <a:buFont typeface="Arial" panose="020B0604020202020204" pitchFamily="34" charset="0"/>
              <a:buChar char="•"/>
            </a:pPr>
            <a:r>
              <a:rPr lang="fr-FR" sz="1600" b="1" dirty="0">
                <a:solidFill>
                  <a:srgbClr val="0C419A"/>
                </a:solidFill>
              </a:rPr>
              <a:t>Un engagement incitatif donnant accès à des niveaux supérieurs de tarifs de consultations </a:t>
            </a:r>
          </a:p>
          <a:p>
            <a:pPr marL="285750" indent="-285750">
              <a:buFont typeface="Arial" panose="020B0604020202020204" pitchFamily="34" charset="0"/>
              <a:buChar char="•"/>
            </a:pPr>
            <a:endParaRPr lang="fr-FR" sz="1600" b="1" dirty="0">
              <a:solidFill>
                <a:srgbClr val="0C419A"/>
              </a:solidFill>
            </a:endParaRPr>
          </a:p>
          <a:p>
            <a:pPr marL="285750" indent="-285750">
              <a:buFont typeface="Arial" panose="020B0604020202020204" pitchFamily="34" charset="0"/>
              <a:buChar char="•"/>
            </a:pPr>
            <a:r>
              <a:rPr lang="fr-FR" sz="1600" b="1" dirty="0">
                <a:solidFill>
                  <a:srgbClr val="0C419A"/>
                </a:solidFill>
              </a:rPr>
              <a:t>Un engagement indépendant et qui s’ajoute aux valorisations de certains items </a:t>
            </a:r>
            <a:r>
              <a:rPr lang="fr-FR" sz="1600" dirty="0">
                <a:solidFill>
                  <a:srgbClr val="0C419A"/>
                </a:solidFill>
              </a:rPr>
              <a:t>(ex. rémunération liée à la participation au </a:t>
            </a:r>
            <a:r>
              <a:rPr lang="fr-FR" sz="1600" dirty="0" smtClean="0">
                <a:solidFill>
                  <a:srgbClr val="0C419A"/>
                </a:solidFill>
              </a:rPr>
              <a:t>SAS, rémunération des maitres stages, …)</a:t>
            </a:r>
            <a:endParaRPr lang="fr-FR" sz="1600" dirty="0">
              <a:solidFill>
                <a:srgbClr val="0C419A"/>
              </a:solidFill>
            </a:endParaRPr>
          </a:p>
          <a:p>
            <a:pPr marL="285750" indent="-285750">
              <a:buFont typeface="Arial" panose="020B0604020202020204" pitchFamily="34" charset="0"/>
              <a:buChar char="•"/>
            </a:pPr>
            <a:endParaRPr lang="fr-FR" sz="1600" b="1" dirty="0">
              <a:solidFill>
                <a:srgbClr val="0C419A"/>
              </a:solidFill>
            </a:endParaRPr>
          </a:p>
          <a:p>
            <a:pPr marL="285750" indent="-285750">
              <a:buFont typeface="Arial" panose="020B0604020202020204" pitchFamily="34" charset="0"/>
              <a:buChar char="•"/>
            </a:pPr>
            <a:r>
              <a:rPr lang="fr-FR" sz="1600" b="1" dirty="0">
                <a:solidFill>
                  <a:srgbClr val="0C419A"/>
                </a:solidFill>
              </a:rPr>
              <a:t>Un engagement en supplément des revalorisations socles qui bénéficient à tous les médecins qu’ils atteignent les objectifs de l’engagement territorial ou non</a:t>
            </a:r>
          </a:p>
        </p:txBody>
      </p:sp>
      <p:sp>
        <p:nvSpPr>
          <p:cNvPr id="6" name="TextBox 5">
            <a:extLst>
              <a:ext uri="{FF2B5EF4-FFF2-40B4-BE49-F238E27FC236}">
                <a16:creationId xmlns="" xmlns:a16="http://schemas.microsoft.com/office/drawing/2014/main" id="{1218ED3D-EDC2-BB7C-921D-F197DE336087}"/>
              </a:ext>
            </a:extLst>
          </p:cNvPr>
          <p:cNvSpPr txBox="1"/>
          <p:nvPr/>
        </p:nvSpPr>
        <p:spPr>
          <a:xfrm>
            <a:off x="892227" y="4139234"/>
            <a:ext cx="10407545" cy="1323439"/>
          </a:xfrm>
          <a:prstGeom prst="rect">
            <a:avLst/>
          </a:prstGeom>
          <a:noFill/>
        </p:spPr>
        <p:txBody>
          <a:bodyPr wrap="square">
            <a:spAutoFit/>
          </a:bodyPr>
          <a:lstStyle/>
          <a:p>
            <a:pPr algn="just"/>
            <a:r>
              <a:rPr lang="fr-FR" sz="1600" dirty="0">
                <a:solidFill>
                  <a:schemeClr val="tx1"/>
                </a:solidFill>
              </a:rPr>
              <a:t>Afin de ne pas créer de différence pour le patient, il apparait nécessaire d’accompagner cette réforme d’une garantie de maintien de l’accessibilité financière pour les patients : </a:t>
            </a:r>
          </a:p>
          <a:p>
            <a:pPr marL="285750" indent="-285750" algn="just">
              <a:buFont typeface="Arial" panose="020B0604020202020204" pitchFamily="34" charset="0"/>
              <a:buChar char="•"/>
            </a:pPr>
            <a:r>
              <a:rPr lang="fr-FR" sz="1600" dirty="0"/>
              <a:t>et </a:t>
            </a:r>
            <a:r>
              <a:rPr lang="fr-FR" sz="1600" dirty="0" smtClean="0"/>
              <a:t>invitation </a:t>
            </a:r>
            <a:r>
              <a:rPr lang="fr-FR" sz="1600" dirty="0"/>
              <a:t>des médecins à pratiquer </a:t>
            </a:r>
            <a:r>
              <a:rPr lang="fr-FR" sz="1600" dirty="0" smtClean="0"/>
              <a:t>systématiquement </a:t>
            </a:r>
            <a:r>
              <a:rPr lang="fr-FR" sz="1600" b="1" u="sng" dirty="0"/>
              <a:t>l’avance des frais sur la part AMO </a:t>
            </a:r>
            <a:r>
              <a:rPr lang="fr-FR" sz="1600" dirty="0"/>
              <a:t>(TP</a:t>
            </a:r>
            <a:r>
              <a:rPr lang="fr-FR" sz="1600" dirty="0" smtClean="0"/>
              <a:t>) ;</a:t>
            </a:r>
            <a:endParaRPr lang="fr-FR" sz="1600" dirty="0"/>
          </a:p>
          <a:p>
            <a:pPr marL="285750" indent="-285750" algn="just">
              <a:buFont typeface="Arial" panose="020B0604020202020204" pitchFamily="34" charset="0"/>
              <a:buChar char="•"/>
            </a:pPr>
            <a:r>
              <a:rPr lang="fr-FR" sz="1600" dirty="0" smtClean="0"/>
              <a:t>Impact sur le reste à charge des patients : </a:t>
            </a:r>
            <a:r>
              <a:rPr lang="fr-FR" sz="1600" b="1" u="sng" dirty="0" smtClean="0">
                <a:solidFill>
                  <a:schemeClr val="tx1"/>
                </a:solidFill>
              </a:rPr>
              <a:t>instauration </a:t>
            </a:r>
            <a:r>
              <a:rPr lang="fr-FR" sz="1600" b="1" u="sng" dirty="0">
                <a:solidFill>
                  <a:schemeClr val="tx1"/>
                </a:solidFill>
              </a:rPr>
              <a:t>d’un </a:t>
            </a:r>
            <a:r>
              <a:rPr lang="fr-FR" sz="1600" b="1" u="sng" dirty="0"/>
              <a:t>ticket</a:t>
            </a:r>
            <a:r>
              <a:rPr lang="fr-FR" sz="1600" b="1" u="sng" dirty="0">
                <a:solidFill>
                  <a:schemeClr val="tx1"/>
                </a:solidFill>
              </a:rPr>
              <a:t> </a:t>
            </a:r>
            <a:r>
              <a:rPr lang="fr-FR" sz="1600" b="1" u="sng" dirty="0" smtClean="0">
                <a:solidFill>
                  <a:schemeClr val="tx1"/>
                </a:solidFill>
              </a:rPr>
              <a:t>modérateur forfaitaire </a:t>
            </a:r>
            <a:r>
              <a:rPr lang="fr-FR" sz="1600" b="1" u="sng" dirty="0">
                <a:solidFill>
                  <a:schemeClr val="tx1"/>
                </a:solidFill>
              </a:rPr>
              <a:t>identique pour tous les niveaux de </a:t>
            </a:r>
            <a:r>
              <a:rPr lang="fr-FR" sz="1600" b="1" u="sng" dirty="0" smtClean="0">
                <a:solidFill>
                  <a:schemeClr val="tx1"/>
                </a:solidFill>
              </a:rPr>
              <a:t>consultation =&gt; compétence Etat</a:t>
            </a:r>
            <a:endParaRPr lang="fr-FR" sz="1600" dirty="0">
              <a:solidFill>
                <a:schemeClr val="tx1"/>
              </a:solidFill>
            </a:endParaRPr>
          </a:p>
        </p:txBody>
      </p:sp>
      <p:sp>
        <p:nvSpPr>
          <p:cNvPr id="9" name="Rectangle 8">
            <a:extLst>
              <a:ext uri="{FF2B5EF4-FFF2-40B4-BE49-F238E27FC236}">
                <a16:creationId xmlns="" xmlns:a16="http://schemas.microsoft.com/office/drawing/2014/main" id="{4B6B95FE-56A0-4B91-8FBB-D425738D7B15}"/>
              </a:ext>
            </a:extLst>
          </p:cNvPr>
          <p:cNvSpPr/>
          <p:nvPr/>
        </p:nvSpPr>
        <p:spPr>
          <a:xfrm>
            <a:off x="892226" y="3811580"/>
            <a:ext cx="10407545" cy="184948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TextBox 18">
            <a:extLst>
              <a:ext uri="{FF2B5EF4-FFF2-40B4-BE49-F238E27FC236}">
                <a16:creationId xmlns="" xmlns:a16="http://schemas.microsoft.com/office/drawing/2014/main" id="{347AAEE9-7C88-4029-A2AC-CC8748562BE9}"/>
              </a:ext>
            </a:extLst>
          </p:cNvPr>
          <p:cNvSpPr txBox="1"/>
          <p:nvPr/>
        </p:nvSpPr>
        <p:spPr>
          <a:xfrm>
            <a:off x="3979068" y="3642303"/>
            <a:ext cx="3732085" cy="338554"/>
          </a:xfrm>
          <a:prstGeom prst="rect">
            <a:avLst/>
          </a:prstGeom>
          <a:solidFill>
            <a:schemeClr val="bg1"/>
          </a:solidFill>
        </p:spPr>
        <p:txBody>
          <a:bodyPr wrap="square" rtlCol="0">
            <a:spAutoFit/>
          </a:bodyPr>
          <a:lstStyle/>
          <a:p>
            <a:pPr algn="ctr"/>
            <a:r>
              <a:rPr lang="fr-FR" sz="1600" b="1">
                <a:solidFill>
                  <a:srgbClr val="00B050"/>
                </a:solidFill>
              </a:rPr>
              <a:t>Tiers-payant et ticket modérateur</a:t>
            </a:r>
            <a:endParaRPr lang="fr-FR" sz="1600" b="1" u="sng">
              <a:solidFill>
                <a:srgbClr val="00B050"/>
              </a:solidFill>
            </a:endParaRPr>
          </a:p>
        </p:txBody>
      </p:sp>
    </p:spTree>
    <p:extLst>
      <p:ext uri="{BB962C8B-B14F-4D97-AF65-F5344CB8AC3E}">
        <p14:creationId xmlns:p14="http://schemas.microsoft.com/office/powerpoint/2010/main" val="2067950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4DC77A9C-990E-4337-B94C-ACED0F0E7AFD}"/>
              </a:ext>
            </a:extLst>
          </p:cNvPr>
          <p:cNvSpPr/>
          <p:nvPr/>
        </p:nvSpPr>
        <p:spPr>
          <a:xfrm>
            <a:off x="9525000" y="5976257"/>
            <a:ext cx="2373086" cy="783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Titre 3"/>
          <p:cNvSpPr>
            <a:spLocks noGrp="1"/>
          </p:cNvSpPr>
          <p:nvPr>
            <p:ph type="title"/>
          </p:nvPr>
        </p:nvSpPr>
        <p:spPr>
          <a:xfrm>
            <a:off x="498660" y="417505"/>
            <a:ext cx="11196000" cy="625683"/>
          </a:xfrm>
        </p:spPr>
        <p:txBody>
          <a:bodyPr>
            <a:normAutofit/>
          </a:bodyPr>
          <a:lstStyle/>
          <a:p>
            <a:r>
              <a:rPr lang="fr-FR" sz="2400"/>
              <a:t>Une nouvelle fixation des objectifs à atteindre</a:t>
            </a:r>
          </a:p>
        </p:txBody>
      </p:sp>
      <p:sp>
        <p:nvSpPr>
          <p:cNvPr id="19" name="Rectangle 18">
            <a:extLst>
              <a:ext uri="{FF2B5EF4-FFF2-40B4-BE49-F238E27FC236}">
                <a16:creationId xmlns="" xmlns:a16="http://schemas.microsoft.com/office/drawing/2014/main" id="{07DD3E30-4988-4811-950B-81C17E17B71F}"/>
              </a:ext>
            </a:extLst>
          </p:cNvPr>
          <p:cNvSpPr/>
          <p:nvPr/>
        </p:nvSpPr>
        <p:spPr>
          <a:xfrm>
            <a:off x="6095341" y="1929926"/>
            <a:ext cx="5597999" cy="779204"/>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a:solidFill>
                <a:srgbClr val="0C419A"/>
              </a:solidFill>
            </a:endParaRPr>
          </a:p>
          <a:p>
            <a:pPr algn="ctr"/>
            <a:r>
              <a:rPr lang="fr-FR" sz="1600" b="1">
                <a:solidFill>
                  <a:srgbClr val="0C419A"/>
                </a:solidFill>
              </a:rPr>
              <a:t>Scénario proposé</a:t>
            </a:r>
            <a:endParaRPr lang="fr-FR" sz="1600" b="1">
              <a:solidFill>
                <a:srgbClr val="C74E5A"/>
              </a:solidFill>
            </a:endParaRPr>
          </a:p>
          <a:p>
            <a:pPr algn="ctr"/>
            <a:endParaRPr lang="fr-FR" sz="900" b="1">
              <a:solidFill>
                <a:srgbClr val="C74E5A"/>
              </a:solidFill>
            </a:endParaRPr>
          </a:p>
          <a:p>
            <a:pPr algn="ctr"/>
            <a:r>
              <a:rPr lang="fr-FR" sz="1600" b="1">
                <a:solidFill>
                  <a:srgbClr val="C74E5A"/>
                </a:solidFill>
              </a:rPr>
              <a:t>Plus la patientèle initiale du médecin est importante, moins ses objectifs seront élevés</a:t>
            </a:r>
          </a:p>
        </p:txBody>
      </p:sp>
      <p:sp>
        <p:nvSpPr>
          <p:cNvPr id="18" name="TextBox 14">
            <a:extLst>
              <a:ext uri="{FF2B5EF4-FFF2-40B4-BE49-F238E27FC236}">
                <a16:creationId xmlns="" xmlns:a16="http://schemas.microsoft.com/office/drawing/2014/main" id="{565B446B-62C7-45B4-BCC7-FB28B9850D2D}"/>
              </a:ext>
            </a:extLst>
          </p:cNvPr>
          <p:cNvSpPr txBox="1"/>
          <p:nvPr/>
        </p:nvSpPr>
        <p:spPr>
          <a:xfrm>
            <a:off x="497340" y="1460382"/>
            <a:ext cx="11196000" cy="501190"/>
          </a:xfrm>
          <a:prstGeom prst="rect">
            <a:avLst/>
          </a:prstGeom>
          <a:solidFill>
            <a:schemeClr val="bg1">
              <a:lumMod val="95000"/>
            </a:schemeClr>
          </a:solidFill>
          <a:ln>
            <a:noFill/>
          </a:ln>
        </p:spPr>
        <p:txBody>
          <a:bodyPr wrap="square" anchor="ctr">
            <a:noAutofit/>
          </a:bodyPr>
          <a:lstStyle/>
          <a:p>
            <a:pPr algn="ctr"/>
            <a:r>
              <a:rPr lang="fr-FR" sz="1600" b="1">
                <a:solidFill>
                  <a:srgbClr val="0C419A"/>
                </a:solidFill>
              </a:rPr>
              <a:t>Un dispositif plus juste avec moins d’effets seuils</a:t>
            </a:r>
          </a:p>
        </p:txBody>
      </p:sp>
      <p:sp>
        <p:nvSpPr>
          <p:cNvPr id="20" name="TextBox 15">
            <a:extLst>
              <a:ext uri="{FF2B5EF4-FFF2-40B4-BE49-F238E27FC236}">
                <a16:creationId xmlns="" xmlns:a16="http://schemas.microsoft.com/office/drawing/2014/main" id="{1352C0D3-A975-4221-B958-1DD8D417BF01}"/>
              </a:ext>
            </a:extLst>
          </p:cNvPr>
          <p:cNvSpPr txBox="1"/>
          <p:nvPr/>
        </p:nvSpPr>
        <p:spPr>
          <a:xfrm>
            <a:off x="5214256" y="1107492"/>
            <a:ext cx="1763486" cy="374571"/>
          </a:xfrm>
          <a:prstGeom prst="roundRect">
            <a:avLst/>
          </a:prstGeom>
          <a:solidFill>
            <a:schemeClr val="tx1"/>
          </a:solidFill>
        </p:spPr>
        <p:txBody>
          <a:bodyPr wrap="square" rtlCol="0">
            <a:spAutoFit/>
          </a:bodyPr>
          <a:lstStyle/>
          <a:p>
            <a:pPr algn="ctr"/>
            <a:r>
              <a:rPr lang="fr-FR" sz="1600" b="1">
                <a:solidFill>
                  <a:prstClr val="white"/>
                </a:solidFill>
              </a:rPr>
              <a:t>Objectif</a:t>
            </a:r>
          </a:p>
        </p:txBody>
      </p:sp>
      <p:sp>
        <p:nvSpPr>
          <p:cNvPr id="14" name="Espace réservé du numéro de diapositive 2">
            <a:extLst>
              <a:ext uri="{FF2B5EF4-FFF2-40B4-BE49-F238E27FC236}">
                <a16:creationId xmlns="" xmlns:a16="http://schemas.microsoft.com/office/drawing/2014/main" id="{47654613-21C1-4AA2-8AF3-F5650281BB52}"/>
              </a:ext>
            </a:extLst>
          </p:cNvPr>
          <p:cNvSpPr txBox="1">
            <a:spLocks/>
          </p:cNvSpPr>
          <p:nvPr/>
        </p:nvSpPr>
        <p:spPr>
          <a:xfrm>
            <a:off x="137340" y="6498350"/>
            <a:ext cx="720000" cy="288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75A587B-5814-4D9B-9598-FE9CB954CB01}" type="slidenum">
              <a:rPr lang="fr-FR" sz="1200" smtClean="0">
                <a:solidFill>
                  <a:srgbClr val="0C419A"/>
                </a:solidFill>
              </a:rPr>
              <a:pPr>
                <a:defRPr/>
              </a:pPr>
              <a:t>5</a:t>
            </a:fld>
            <a:endParaRPr lang="fr-FR" sz="1200">
              <a:solidFill>
                <a:srgbClr val="0C419A"/>
              </a:solidFill>
            </a:endParaRPr>
          </a:p>
        </p:txBody>
      </p:sp>
      <p:sp>
        <p:nvSpPr>
          <p:cNvPr id="15" name="TextBox 14">
            <a:extLst>
              <a:ext uri="{FF2B5EF4-FFF2-40B4-BE49-F238E27FC236}">
                <a16:creationId xmlns="" xmlns:a16="http://schemas.microsoft.com/office/drawing/2014/main" id="{35AE8AB6-8341-43E7-B450-41FFEAC0E155}"/>
              </a:ext>
            </a:extLst>
          </p:cNvPr>
          <p:cNvSpPr txBox="1"/>
          <p:nvPr/>
        </p:nvSpPr>
        <p:spPr>
          <a:xfrm>
            <a:off x="6280934" y="2908068"/>
            <a:ext cx="5357320" cy="307777"/>
          </a:xfrm>
          <a:prstGeom prst="rect">
            <a:avLst/>
          </a:prstGeom>
          <a:noFill/>
        </p:spPr>
        <p:txBody>
          <a:bodyPr wrap="square">
            <a:spAutoFit/>
          </a:bodyPr>
          <a:lstStyle/>
          <a:p>
            <a:pPr algn="ctr">
              <a:spcBef>
                <a:spcPts val="600"/>
              </a:spcBef>
            </a:pPr>
            <a:r>
              <a:rPr lang="fr-FR" sz="1400">
                <a:solidFill>
                  <a:srgbClr val="0C419A"/>
                </a:solidFill>
              </a:rPr>
              <a:t>Courbe constante entre P30-P50 et décroissante à partir de P50</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40" y="3896139"/>
            <a:ext cx="5250444" cy="229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a:extLst>
              <a:ext uri="{FF2B5EF4-FFF2-40B4-BE49-F238E27FC236}">
                <a16:creationId xmlns="" xmlns:a16="http://schemas.microsoft.com/office/drawing/2014/main" id="{07DD3E30-4988-4811-950B-81C17E17B71F}"/>
              </a:ext>
            </a:extLst>
          </p:cNvPr>
          <p:cNvSpPr/>
          <p:nvPr/>
        </p:nvSpPr>
        <p:spPr>
          <a:xfrm>
            <a:off x="2381828" y="1977632"/>
            <a:ext cx="1829023" cy="31955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rgbClr val="0C419A"/>
                </a:solidFill>
              </a:rPr>
              <a:t>Scénario actuel</a:t>
            </a:r>
          </a:p>
        </p:txBody>
      </p:sp>
      <p:sp>
        <p:nvSpPr>
          <p:cNvPr id="17" name="Rectangle 16">
            <a:extLst>
              <a:ext uri="{FF2B5EF4-FFF2-40B4-BE49-F238E27FC236}">
                <a16:creationId xmlns="" xmlns:a16="http://schemas.microsoft.com/office/drawing/2014/main" id="{40F8EE5A-7820-4F40-8167-6B2370800FE1}"/>
              </a:ext>
            </a:extLst>
          </p:cNvPr>
          <p:cNvSpPr/>
          <p:nvPr/>
        </p:nvSpPr>
        <p:spPr>
          <a:xfrm>
            <a:off x="498001" y="2367234"/>
            <a:ext cx="5597999" cy="29935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rgbClr val="C74E5A"/>
                </a:solidFill>
              </a:rPr>
              <a:t>Un scénario avec des effets de seuil </a:t>
            </a:r>
          </a:p>
        </p:txBody>
      </p:sp>
      <p:cxnSp>
        <p:nvCxnSpPr>
          <p:cNvPr id="5" name="Straight Connector 4">
            <a:extLst>
              <a:ext uri="{FF2B5EF4-FFF2-40B4-BE49-F238E27FC236}">
                <a16:creationId xmlns="" xmlns:a16="http://schemas.microsoft.com/office/drawing/2014/main" id="{B6D1FCFA-8077-4FA2-88DA-1D1E14EFB684}"/>
              </a:ext>
            </a:extLst>
          </p:cNvPr>
          <p:cNvCxnSpPr>
            <a:cxnSpLocks/>
            <a:stCxn id="18" idx="2"/>
          </p:cNvCxnSpPr>
          <p:nvPr/>
        </p:nvCxnSpPr>
        <p:spPr>
          <a:xfrm>
            <a:off x="6095340" y="1961572"/>
            <a:ext cx="660" cy="43290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arallelogram 2">
            <a:extLst>
              <a:ext uri="{FF2B5EF4-FFF2-40B4-BE49-F238E27FC236}">
                <a16:creationId xmlns="" xmlns:a16="http://schemas.microsoft.com/office/drawing/2014/main" id="{8D692943-791F-028B-204B-019C62F4232C}"/>
              </a:ext>
            </a:extLst>
          </p:cNvPr>
          <p:cNvSpPr/>
          <p:nvPr/>
        </p:nvSpPr>
        <p:spPr>
          <a:xfrm>
            <a:off x="-130630"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Aide à l'emploi d’un assistant médical</a:t>
            </a:r>
          </a:p>
        </p:txBody>
      </p:sp>
      <p:pic>
        <p:nvPicPr>
          <p:cNvPr id="2050"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5" y="3749674"/>
            <a:ext cx="4610100" cy="237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722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613458" y="1792288"/>
            <a:ext cx="11081655" cy="4789487"/>
          </a:xfrm>
          <a:solidFill>
            <a:schemeClr val="bg1"/>
          </a:solidFill>
        </p:spPr>
        <p:txBody>
          <a:bodyPr>
            <a:noAutofit/>
          </a:bodyPr>
          <a:lstStyle/>
          <a:p>
            <a:pPr marL="342900" indent="-342900">
              <a:spcBef>
                <a:spcPts val="1200"/>
              </a:spcBef>
              <a:buFont typeface="Arial" panose="020B0604020202020204" pitchFamily="34" charset="0"/>
              <a:buChar char="•"/>
            </a:pPr>
            <a:r>
              <a:rPr lang="fr-FR" dirty="0">
                <a:solidFill>
                  <a:schemeClr val="tx1"/>
                </a:solidFill>
              </a:rPr>
              <a:t>Un dispositif </a:t>
            </a:r>
            <a:r>
              <a:rPr lang="fr-FR" b="1" dirty="0">
                <a:solidFill>
                  <a:schemeClr val="tx1"/>
                </a:solidFill>
              </a:rPr>
              <a:t>simple</a:t>
            </a:r>
            <a:r>
              <a:rPr lang="fr-FR" dirty="0">
                <a:solidFill>
                  <a:schemeClr val="tx1"/>
                </a:solidFill>
              </a:rPr>
              <a:t> </a:t>
            </a:r>
            <a:r>
              <a:rPr lang="fr-FR" dirty="0" smtClean="0">
                <a:solidFill>
                  <a:schemeClr val="tx1"/>
                </a:solidFill>
              </a:rPr>
              <a:t>accessible </a:t>
            </a:r>
            <a:r>
              <a:rPr lang="fr-FR" dirty="0">
                <a:solidFill>
                  <a:schemeClr val="tx1"/>
                </a:solidFill>
              </a:rPr>
              <a:t>sur </a:t>
            </a:r>
            <a:r>
              <a:rPr lang="fr-FR" b="1" dirty="0" err="1">
                <a:solidFill>
                  <a:schemeClr val="tx1"/>
                </a:solidFill>
              </a:rPr>
              <a:t>Amélipro</a:t>
            </a:r>
            <a:r>
              <a:rPr lang="fr-FR" dirty="0">
                <a:solidFill>
                  <a:schemeClr val="tx1"/>
                </a:solidFill>
              </a:rPr>
              <a:t> </a:t>
            </a:r>
            <a:r>
              <a:rPr lang="fr-FR" dirty="0" smtClean="0">
                <a:solidFill>
                  <a:schemeClr val="tx1"/>
                </a:solidFill>
              </a:rPr>
              <a:t>;</a:t>
            </a:r>
            <a:endParaRPr lang="fr-FR" b="1" dirty="0">
              <a:solidFill>
                <a:schemeClr val="tx1"/>
              </a:solidFill>
            </a:endParaRPr>
          </a:p>
          <a:p>
            <a:pPr marL="342900" indent="-342900">
              <a:spcBef>
                <a:spcPts val="1200"/>
              </a:spcBef>
              <a:buFont typeface="Arial" panose="020B0604020202020204" pitchFamily="34" charset="0"/>
              <a:buChar char="•"/>
            </a:pPr>
            <a:r>
              <a:rPr lang="fr-FR" dirty="0">
                <a:solidFill>
                  <a:schemeClr val="tx1"/>
                </a:solidFill>
              </a:rPr>
              <a:t>Un dispositif qui s’appuiera sur des </a:t>
            </a:r>
            <a:r>
              <a:rPr lang="fr-FR" b="1" dirty="0">
                <a:solidFill>
                  <a:schemeClr val="tx1"/>
                </a:solidFill>
              </a:rPr>
              <a:t>données constatées de la pratique du médecin </a:t>
            </a:r>
            <a:r>
              <a:rPr lang="fr-FR" dirty="0">
                <a:solidFill>
                  <a:schemeClr val="tx1"/>
                </a:solidFill>
              </a:rPr>
              <a:t>(photographie des 12 derniers </a:t>
            </a:r>
            <a:r>
              <a:rPr lang="fr-FR" dirty="0" smtClean="0">
                <a:solidFill>
                  <a:schemeClr val="tx1"/>
                </a:solidFill>
              </a:rPr>
              <a:t>mois connus) ;</a:t>
            </a:r>
            <a:endParaRPr lang="fr-FR" dirty="0">
              <a:solidFill>
                <a:schemeClr val="tx1"/>
              </a:solidFill>
            </a:endParaRPr>
          </a:p>
          <a:p>
            <a:pPr marL="342900" indent="-342900">
              <a:spcBef>
                <a:spcPts val="1200"/>
              </a:spcBef>
              <a:buFont typeface="Arial" panose="020B0604020202020204" pitchFamily="34" charset="0"/>
              <a:buChar char="•"/>
            </a:pPr>
            <a:r>
              <a:rPr lang="fr-FR" dirty="0">
                <a:solidFill>
                  <a:schemeClr val="tx1"/>
                </a:solidFill>
              </a:rPr>
              <a:t>Un dispositif </a:t>
            </a:r>
            <a:r>
              <a:rPr lang="fr-FR" b="1" dirty="0">
                <a:solidFill>
                  <a:schemeClr val="tx1"/>
                </a:solidFill>
              </a:rPr>
              <a:t>pré-rempli sur </a:t>
            </a:r>
            <a:r>
              <a:rPr lang="fr-FR" b="1" dirty="0" err="1">
                <a:solidFill>
                  <a:schemeClr val="tx1"/>
                </a:solidFill>
              </a:rPr>
              <a:t>Amelipro</a:t>
            </a:r>
            <a:r>
              <a:rPr lang="fr-FR" b="1" dirty="0">
                <a:solidFill>
                  <a:schemeClr val="tx1"/>
                </a:solidFill>
              </a:rPr>
              <a:t> </a:t>
            </a:r>
            <a:r>
              <a:rPr lang="fr-FR" dirty="0">
                <a:solidFill>
                  <a:schemeClr val="tx1"/>
                </a:solidFill>
              </a:rPr>
              <a:t>sur la base des données consolidées par l’Assurance Maladie de manière automatique </a:t>
            </a:r>
            <a:r>
              <a:rPr lang="fr-FR" dirty="0" smtClean="0">
                <a:solidFill>
                  <a:schemeClr val="tx1"/>
                </a:solidFill>
              </a:rPr>
              <a:t>;</a:t>
            </a:r>
            <a:endParaRPr lang="fr-FR" b="1" dirty="0">
              <a:solidFill>
                <a:schemeClr val="tx1"/>
              </a:solidFill>
            </a:endParaRPr>
          </a:p>
          <a:p>
            <a:pPr marL="342900" indent="-342900">
              <a:spcBef>
                <a:spcPts val="1200"/>
              </a:spcBef>
              <a:buFont typeface="Arial" panose="020B0604020202020204" pitchFamily="34" charset="0"/>
              <a:buChar char="•"/>
            </a:pPr>
            <a:r>
              <a:rPr lang="fr-FR" dirty="0">
                <a:solidFill>
                  <a:schemeClr val="tx1"/>
                </a:solidFill>
              </a:rPr>
              <a:t>Un dispositif </a:t>
            </a:r>
            <a:r>
              <a:rPr lang="fr-FR" b="1" dirty="0">
                <a:solidFill>
                  <a:schemeClr val="tx1"/>
                </a:solidFill>
              </a:rPr>
              <a:t>simple pour le médecin </a:t>
            </a:r>
            <a:r>
              <a:rPr lang="fr-FR" dirty="0">
                <a:solidFill>
                  <a:schemeClr val="tx1"/>
                </a:solidFill>
              </a:rPr>
              <a:t>: sur </a:t>
            </a:r>
            <a:r>
              <a:rPr lang="fr-FR" dirty="0" err="1">
                <a:solidFill>
                  <a:schemeClr val="tx1"/>
                </a:solidFill>
              </a:rPr>
              <a:t>Amelipro</a:t>
            </a:r>
            <a:r>
              <a:rPr lang="fr-FR" dirty="0">
                <a:solidFill>
                  <a:schemeClr val="tx1"/>
                </a:solidFill>
              </a:rPr>
              <a:t>, il valide directement le niveau d’engagement territorial constaté par l’Assurance Maladie ou </a:t>
            </a:r>
            <a:r>
              <a:rPr lang="fr-FR" dirty="0" smtClean="0">
                <a:solidFill>
                  <a:schemeClr val="tx1"/>
                </a:solidFill>
              </a:rPr>
              <a:t>le complète ;</a:t>
            </a:r>
            <a:endParaRPr lang="fr-FR" dirty="0">
              <a:solidFill>
                <a:schemeClr val="tx1"/>
              </a:solidFill>
            </a:endParaRPr>
          </a:p>
          <a:p>
            <a:pPr marL="342900" indent="-342900">
              <a:spcBef>
                <a:spcPts val="1200"/>
              </a:spcBef>
              <a:buFont typeface="Arial" panose="020B0604020202020204" pitchFamily="34" charset="0"/>
              <a:buChar char="•"/>
            </a:pPr>
            <a:r>
              <a:rPr lang="fr-FR" dirty="0">
                <a:solidFill>
                  <a:schemeClr val="tx1"/>
                </a:solidFill>
              </a:rPr>
              <a:t>L’engagement territorial est valable </a:t>
            </a:r>
            <a:r>
              <a:rPr lang="fr-FR" b="1" dirty="0">
                <a:solidFill>
                  <a:schemeClr val="tx1"/>
                </a:solidFill>
              </a:rPr>
              <a:t>1 an </a:t>
            </a:r>
            <a:r>
              <a:rPr lang="fr-FR" b="1" dirty="0" smtClean="0">
                <a:solidFill>
                  <a:schemeClr val="tx1"/>
                </a:solidFill>
              </a:rPr>
              <a:t>;</a:t>
            </a:r>
            <a:endParaRPr lang="fr-FR" dirty="0">
              <a:solidFill>
                <a:schemeClr val="tx1"/>
              </a:solidFill>
            </a:endParaRPr>
          </a:p>
          <a:p>
            <a:pPr marL="342900" indent="-342900">
              <a:spcBef>
                <a:spcPts val="1200"/>
              </a:spcBef>
              <a:buFont typeface="Arial" panose="020B0604020202020204" pitchFamily="34" charset="0"/>
              <a:buChar char="•"/>
            </a:pPr>
            <a:r>
              <a:rPr lang="fr-FR" dirty="0">
                <a:solidFill>
                  <a:schemeClr val="tx1"/>
                </a:solidFill>
              </a:rPr>
              <a:t>Possibilité de rejoindre ou de quitter l’engagement territorial </a:t>
            </a:r>
            <a:r>
              <a:rPr lang="fr-FR" b="1" dirty="0">
                <a:solidFill>
                  <a:schemeClr val="tx1"/>
                </a:solidFill>
              </a:rPr>
              <a:t>tous les 6 mois</a:t>
            </a:r>
            <a:r>
              <a:rPr lang="fr-FR" dirty="0">
                <a:solidFill>
                  <a:schemeClr val="tx1"/>
                </a:solidFill>
              </a:rPr>
              <a:t> (2 fenêtres ouvertes dans l’année) ;</a:t>
            </a:r>
            <a:endParaRPr lang="fr-FR" b="1" dirty="0">
              <a:solidFill>
                <a:schemeClr val="tx1"/>
              </a:solidFill>
            </a:endParaRPr>
          </a:p>
          <a:p>
            <a:pPr marL="342900" indent="-342900">
              <a:buFont typeface="Arial" panose="020B0604020202020204" pitchFamily="34" charset="0"/>
              <a:buChar char="•"/>
            </a:pPr>
            <a:endParaRPr lang="fr-FR" sz="1800" dirty="0">
              <a:solidFill>
                <a:schemeClr val="tx1"/>
              </a:solidFill>
            </a:endParaRP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50</a:t>
            </a:fld>
            <a:endParaRPr lang="fr-FR"/>
          </a:p>
        </p:txBody>
      </p:sp>
      <p:sp>
        <p:nvSpPr>
          <p:cNvPr id="4" name="Titre 3"/>
          <p:cNvSpPr>
            <a:spLocks noGrp="1"/>
          </p:cNvSpPr>
          <p:nvPr>
            <p:ph type="title"/>
          </p:nvPr>
        </p:nvSpPr>
        <p:spPr/>
        <p:txBody>
          <a:bodyPr/>
          <a:lstStyle/>
          <a:p>
            <a:r>
              <a:rPr lang="fr-FR"/>
              <a:t>L’ENGAGEMENT TERRITORIAL en pratique </a:t>
            </a:r>
          </a:p>
        </p:txBody>
      </p:sp>
    </p:spTree>
    <p:extLst>
      <p:ext uri="{BB962C8B-B14F-4D97-AF65-F5344CB8AC3E}">
        <p14:creationId xmlns:p14="http://schemas.microsoft.com/office/powerpoint/2010/main" val="1850930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74BEE71C-CA40-C313-B0F0-3F04ACFB1B70}"/>
              </a:ext>
            </a:extLst>
          </p:cNvPr>
          <p:cNvSpPr/>
          <p:nvPr/>
        </p:nvSpPr>
        <p:spPr>
          <a:xfrm>
            <a:off x="9714688" y="5991726"/>
            <a:ext cx="2237543" cy="782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space réservé du numéro de diapositive 2">
            <a:extLst>
              <a:ext uri="{FF2B5EF4-FFF2-40B4-BE49-F238E27FC236}">
                <a16:creationId xmlns="" xmlns:a16="http://schemas.microsoft.com/office/drawing/2014/main" id="{BADD3355-4D77-CBB8-7595-FFFFBFF2357F}"/>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51</a:t>
            </a:fld>
            <a:endParaRPr lang="fr-FR" sz="1200">
              <a:solidFill>
                <a:srgbClr val="0C419A"/>
              </a:solidFill>
            </a:endParaRPr>
          </a:p>
        </p:txBody>
      </p:sp>
      <p:sp>
        <p:nvSpPr>
          <p:cNvPr id="3" name="Parallelogram 2">
            <a:extLst>
              <a:ext uri="{FF2B5EF4-FFF2-40B4-BE49-F238E27FC236}">
                <a16:creationId xmlns="" xmlns:a16="http://schemas.microsoft.com/office/drawing/2014/main" id="{3DAF3E06-7BE1-968E-5E68-9C2B4ECDF3E1}"/>
              </a:ext>
            </a:extLst>
          </p:cNvPr>
          <p:cNvSpPr/>
          <p:nvPr/>
        </p:nvSpPr>
        <p:spPr>
          <a:xfrm>
            <a:off x="-130630"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solidFill>
              </a:rPr>
              <a:t>Valorisation à l’engagement territorial</a:t>
            </a:r>
          </a:p>
        </p:txBody>
      </p:sp>
      <p:grpSp>
        <p:nvGrpSpPr>
          <p:cNvPr id="14" name="Group 13">
            <a:extLst>
              <a:ext uri="{FF2B5EF4-FFF2-40B4-BE49-F238E27FC236}">
                <a16:creationId xmlns="" xmlns:a16="http://schemas.microsoft.com/office/drawing/2014/main" id="{C28B0A01-4369-4EA1-06CD-09697E3A0D88}"/>
              </a:ext>
            </a:extLst>
          </p:cNvPr>
          <p:cNvGrpSpPr/>
          <p:nvPr/>
        </p:nvGrpSpPr>
        <p:grpSpPr>
          <a:xfrm>
            <a:off x="533948" y="503141"/>
            <a:ext cx="11124103" cy="338554"/>
            <a:chOff x="533948" y="4289618"/>
            <a:chExt cx="11124103" cy="338554"/>
          </a:xfrm>
        </p:grpSpPr>
        <p:cxnSp>
          <p:nvCxnSpPr>
            <p:cNvPr id="16" name="Straight Connector 15">
              <a:extLst>
                <a:ext uri="{FF2B5EF4-FFF2-40B4-BE49-F238E27FC236}">
                  <a16:creationId xmlns="" xmlns:a16="http://schemas.microsoft.com/office/drawing/2014/main" id="{1F6B5325-0BF2-AB5E-1472-31CF36A90E65}"/>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96CC5E3C-41A2-F4F5-3C94-2A77297D6F97}"/>
                </a:ext>
              </a:extLst>
            </p:cNvPr>
            <p:cNvSpPr txBox="1"/>
            <p:nvPr/>
          </p:nvSpPr>
          <p:spPr>
            <a:xfrm>
              <a:off x="4403171" y="4289618"/>
              <a:ext cx="3385658" cy="338554"/>
            </a:xfrm>
            <a:prstGeom prst="rect">
              <a:avLst/>
            </a:prstGeom>
            <a:solidFill>
              <a:schemeClr val="bg1"/>
            </a:solidFill>
          </p:spPr>
          <p:txBody>
            <a:bodyPr wrap="square">
              <a:spAutoFit/>
            </a:bodyPr>
            <a:lstStyle/>
            <a:p>
              <a:pPr algn="ctr"/>
              <a:r>
                <a:rPr lang="fr-FR" sz="1600" b="1">
                  <a:solidFill>
                    <a:srgbClr val="00B050"/>
                  </a:solidFill>
                  <a:latin typeface="+mj-lt"/>
                  <a:cs typeface="Calibri" panose="020F0502020204030204" pitchFamily="34" charset="0"/>
                  <a:sym typeface="Wingdings" panose="05000000000000000000" pitchFamily="2" charset="2"/>
                </a:rPr>
                <a:t>Des modalités de mise en œuvre</a:t>
              </a:r>
              <a:endParaRPr lang="fr-FR" sz="1600" b="1" u="sng">
                <a:solidFill>
                  <a:srgbClr val="00B050"/>
                </a:solidFill>
                <a:latin typeface="+mj-lt"/>
              </a:endParaRPr>
            </a:p>
          </p:txBody>
        </p:sp>
      </p:grpSp>
      <p:sp>
        <p:nvSpPr>
          <p:cNvPr id="18" name="CPTKCHEVC1f07t01l00s01m00j0ca0cb01i01u00z14z12">
            <a:extLst>
              <a:ext uri="{FF2B5EF4-FFF2-40B4-BE49-F238E27FC236}">
                <a16:creationId xmlns="" xmlns:a16="http://schemas.microsoft.com/office/drawing/2014/main" id="{7866479E-790E-B0C5-C190-6B3BCB48136A}"/>
              </a:ext>
            </a:extLst>
          </p:cNvPr>
          <p:cNvSpPr/>
          <p:nvPr/>
        </p:nvSpPr>
        <p:spPr>
          <a:xfrm>
            <a:off x="530608" y="1816777"/>
            <a:ext cx="1291389" cy="900904"/>
          </a:xfrm>
          <a:prstGeom prst="homePlate">
            <a:avLst>
              <a:gd name="adj" fmla="val 30000"/>
            </a:avLst>
          </a:prstGeom>
          <a:solidFill>
            <a:schemeClr val="bg1">
              <a:lumMod val="95000"/>
            </a:schemeClr>
          </a:solidFill>
          <a:ln w="12700" cap="flat" cmpd="sng" algn="ctr">
            <a:noFill/>
            <a:prstDash val="solid"/>
            <a:miter lim="800000"/>
          </a:ln>
          <a:effectLst>
            <a:outerShdw blurRad="63500" dist="37357" dir="2700000" rotWithShape="0">
              <a:scrgbClr r="0" g="0" b="0">
                <a:alpha val="60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fr-FR" sz="1200" b="1" i="1">
              <a:solidFill>
                <a:srgbClr val="FFFFFF"/>
              </a:solidFill>
              <a:latin typeface="Arial" panose="020B0604020202020204" pitchFamily="34" charset="0"/>
            </a:endParaRPr>
          </a:p>
        </p:txBody>
      </p:sp>
      <p:sp>
        <p:nvSpPr>
          <p:cNvPr id="20" name="CPTKCHEVC2f07t01l00s01m00j0ca0cb01i01u00z14z12">
            <a:extLst>
              <a:ext uri="{FF2B5EF4-FFF2-40B4-BE49-F238E27FC236}">
                <a16:creationId xmlns="" xmlns:a16="http://schemas.microsoft.com/office/drawing/2014/main" id="{B6016B9E-E1D5-B4A0-3E04-5A42770978C6}"/>
              </a:ext>
            </a:extLst>
          </p:cNvPr>
          <p:cNvSpPr/>
          <p:nvPr/>
        </p:nvSpPr>
        <p:spPr>
          <a:xfrm>
            <a:off x="1677170" y="1816777"/>
            <a:ext cx="3063271" cy="900904"/>
          </a:xfrm>
          <a:prstGeom prst="chevron">
            <a:avLst>
              <a:gd name="adj" fmla="val 30000"/>
            </a:avLst>
          </a:prstGeom>
          <a:solidFill>
            <a:schemeClr val="tx1"/>
          </a:solidFill>
          <a:ln w="12700" cap="flat" cmpd="sng" algn="ctr">
            <a:noFill/>
            <a:prstDash val="solid"/>
            <a:miter lim="800000"/>
          </a:ln>
          <a:effectLst>
            <a:outerShdw blurRad="63500" dist="37357" dir="2700000" rotWithShape="0">
              <a:scrgbClr r="0" g="0" b="0">
                <a:alpha val="60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fr-FR" sz="1200" b="1" i="1">
                <a:solidFill>
                  <a:srgbClr val="FFFFFF"/>
                </a:solidFill>
                <a:latin typeface="Arial" panose="020B0604020202020204" pitchFamily="34" charset="0"/>
              </a:rPr>
              <a:t>Suivi de l’activité</a:t>
            </a:r>
          </a:p>
        </p:txBody>
      </p:sp>
      <p:sp>
        <p:nvSpPr>
          <p:cNvPr id="34" name="CPTKCHEVC4f07t01l00s01m00j0ca0cb01i01u00z14z12">
            <a:extLst>
              <a:ext uri="{FF2B5EF4-FFF2-40B4-BE49-F238E27FC236}">
                <a16:creationId xmlns="" xmlns:a16="http://schemas.microsoft.com/office/drawing/2014/main" id="{44122819-539A-1F67-A8A0-AEB032D166F6}"/>
              </a:ext>
            </a:extLst>
          </p:cNvPr>
          <p:cNvSpPr/>
          <p:nvPr/>
        </p:nvSpPr>
        <p:spPr>
          <a:xfrm>
            <a:off x="4598160" y="1816777"/>
            <a:ext cx="3381232" cy="900904"/>
          </a:xfrm>
          <a:prstGeom prst="chevron">
            <a:avLst>
              <a:gd name="adj" fmla="val 30000"/>
            </a:avLst>
          </a:prstGeom>
          <a:solidFill>
            <a:schemeClr val="accent1"/>
          </a:solidFill>
          <a:ln w="12700" cap="flat" cmpd="sng" algn="ctr">
            <a:noFill/>
            <a:prstDash val="solid"/>
            <a:miter lim="800000"/>
          </a:ln>
          <a:effectLst>
            <a:outerShdw blurRad="63500" dist="37357" dir="2700000" rotWithShape="0">
              <a:scrgbClr r="0" g="0" b="0">
                <a:alpha val="60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fr-FR" sz="1200" b="1" i="1" dirty="0">
                <a:solidFill>
                  <a:srgbClr val="FFFFFF"/>
                </a:solidFill>
                <a:latin typeface="Arial" panose="020B0604020202020204" pitchFamily="34" charset="0"/>
              </a:rPr>
              <a:t>Les médecins </a:t>
            </a:r>
            <a:r>
              <a:rPr lang="fr-FR" sz="1200" b="1" i="1" dirty="0" smtClean="0">
                <a:solidFill>
                  <a:srgbClr val="FFFFFF"/>
                </a:solidFill>
                <a:latin typeface="Arial" panose="020B0604020202020204" pitchFamily="34" charset="0"/>
              </a:rPr>
              <a:t>éligibles pourront facturer </a:t>
            </a:r>
            <a:r>
              <a:rPr lang="fr-FR" sz="1200" b="1" i="1" u="sng" dirty="0" smtClean="0">
                <a:solidFill>
                  <a:srgbClr val="FFFFFF"/>
                </a:solidFill>
                <a:latin typeface="Arial" panose="020B0604020202020204" pitchFamily="34" charset="0"/>
              </a:rPr>
              <a:t>pendant 1 an </a:t>
            </a:r>
            <a:r>
              <a:rPr lang="fr-FR" sz="1200" b="1" i="1" dirty="0">
                <a:solidFill>
                  <a:srgbClr val="FFFFFF"/>
                </a:solidFill>
                <a:latin typeface="Arial" panose="020B0604020202020204" pitchFamily="34" charset="0"/>
              </a:rPr>
              <a:t>les tarifs spécifiques ouverts par l’engagement territorial</a:t>
            </a:r>
          </a:p>
        </p:txBody>
      </p:sp>
      <p:sp>
        <p:nvSpPr>
          <p:cNvPr id="36" name="CPTKCHEV14f00l00s00t10j0ca0tu01z12">
            <a:extLst>
              <a:ext uri="{FF2B5EF4-FFF2-40B4-BE49-F238E27FC236}">
                <a16:creationId xmlns="" xmlns:a16="http://schemas.microsoft.com/office/drawing/2014/main" id="{C6257465-502F-7F15-01C6-ED179A9202D1}"/>
              </a:ext>
            </a:extLst>
          </p:cNvPr>
          <p:cNvSpPr txBox="1"/>
          <p:nvPr/>
        </p:nvSpPr>
        <p:spPr>
          <a:xfrm>
            <a:off x="4825206" y="2833226"/>
            <a:ext cx="2826639" cy="2202766"/>
          </a:xfrm>
          <a:prstGeom prst="rect">
            <a:avLst/>
          </a:prstGeom>
          <a:noFill/>
        </p:spPr>
        <p:txBody>
          <a:bodyPr vert="horz" rtlCol="0" anchor="t">
            <a:noAutofit/>
          </a:bodyPr>
          <a:lstStyle/>
          <a:p>
            <a:pPr>
              <a:buClr>
                <a:srgbClr val="E47E1A"/>
              </a:buClr>
              <a:buSzPct val="80000"/>
            </a:pPr>
            <a:r>
              <a:rPr lang="fr-FR" sz="1200" dirty="0">
                <a:solidFill>
                  <a:srgbClr val="263147"/>
                </a:solidFill>
                <a:latin typeface="Arial" panose="020B0604020202020204" pitchFamily="34" charset="0"/>
              </a:rPr>
              <a:t>Sur la base :</a:t>
            </a:r>
          </a:p>
          <a:p>
            <a:pPr marL="171450" indent="-171450">
              <a:buClr>
                <a:srgbClr val="E47E1A"/>
              </a:buClr>
              <a:buSzPct val="80000"/>
              <a:buFont typeface="Arial" panose="020B0604020202020204" pitchFamily="34" charset="0"/>
              <a:buChar char="•"/>
            </a:pPr>
            <a:r>
              <a:rPr lang="fr-FR" sz="1200" dirty="0">
                <a:solidFill>
                  <a:srgbClr val="263147"/>
                </a:solidFill>
                <a:latin typeface="Arial" panose="020B0604020202020204" pitchFamily="34" charset="0"/>
              </a:rPr>
              <a:t>de l’atteinte des objectifs sur la période sur les 12 derniers mois glissants connus</a:t>
            </a:r>
          </a:p>
          <a:p>
            <a:pPr marL="171450" indent="-171450">
              <a:buClr>
                <a:srgbClr val="E47E1A"/>
              </a:buClr>
              <a:buSzPct val="80000"/>
              <a:buFont typeface="Arial" panose="020B0604020202020204" pitchFamily="34" charset="0"/>
              <a:buChar char="•"/>
            </a:pPr>
            <a:r>
              <a:rPr lang="fr-FR" sz="1200" dirty="0" smtClean="0">
                <a:solidFill>
                  <a:srgbClr val="263147"/>
                </a:solidFill>
                <a:latin typeface="Arial" panose="020B0604020202020204" pitchFamily="34" charset="0"/>
              </a:rPr>
              <a:t>de </a:t>
            </a:r>
            <a:r>
              <a:rPr lang="fr-FR" sz="1200" dirty="0">
                <a:solidFill>
                  <a:srgbClr val="263147"/>
                </a:solidFill>
                <a:latin typeface="Arial" panose="020B0604020202020204" pitchFamily="34" charset="0"/>
              </a:rPr>
              <a:t>la saisie des indicateurs déclaratifs (le cas échéant) </a:t>
            </a:r>
            <a:r>
              <a:rPr lang="fr-FR" sz="1200" dirty="0" smtClean="0">
                <a:solidFill>
                  <a:srgbClr val="263147"/>
                </a:solidFill>
                <a:latin typeface="Arial" panose="020B0604020202020204" pitchFamily="34" charset="0"/>
              </a:rPr>
              <a:t>;</a:t>
            </a:r>
            <a:endParaRPr lang="fr-FR" sz="1200" dirty="0">
              <a:solidFill>
                <a:srgbClr val="263147"/>
              </a:solidFill>
              <a:latin typeface="Arial" panose="020B0604020202020204" pitchFamily="34" charset="0"/>
            </a:endParaRPr>
          </a:p>
        </p:txBody>
      </p:sp>
      <p:sp>
        <p:nvSpPr>
          <p:cNvPr id="37" name="CPTKCHEVC5f07t01l00s01m00j0ca0cb01i01u00z14z12">
            <a:extLst>
              <a:ext uri="{FF2B5EF4-FFF2-40B4-BE49-F238E27FC236}">
                <a16:creationId xmlns="" xmlns:a16="http://schemas.microsoft.com/office/drawing/2014/main" id="{8E794823-78CD-F023-AC11-E40BBB5EF4A2}"/>
              </a:ext>
            </a:extLst>
          </p:cNvPr>
          <p:cNvSpPr/>
          <p:nvPr/>
        </p:nvSpPr>
        <p:spPr>
          <a:xfrm>
            <a:off x="7815618" y="1816777"/>
            <a:ext cx="3842433" cy="900904"/>
          </a:xfrm>
          <a:prstGeom prst="chevron">
            <a:avLst>
              <a:gd name="adj" fmla="val 30000"/>
            </a:avLst>
          </a:prstGeom>
          <a:solidFill>
            <a:schemeClr val="tx1"/>
          </a:solidFill>
          <a:ln w="12700" cap="flat" cmpd="sng" algn="ctr">
            <a:noFill/>
            <a:prstDash val="solid"/>
            <a:miter lim="800000"/>
          </a:ln>
          <a:effectLst>
            <a:outerShdw blurRad="63500" dist="37357" dir="2700000" rotWithShape="0">
              <a:scrgbClr r="0" g="0" b="0">
                <a:alpha val="60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fr-FR" sz="1200" b="1" i="1" dirty="0" err="1" smtClean="0">
                <a:solidFill>
                  <a:srgbClr val="FFFFFF"/>
                </a:solidFill>
                <a:latin typeface="Arial" panose="020B0604020202020204" pitchFamily="34" charset="0"/>
              </a:rPr>
              <a:t>Recalcul</a:t>
            </a:r>
            <a:r>
              <a:rPr lang="fr-FR" sz="1200" b="1" i="1" dirty="0" smtClean="0">
                <a:solidFill>
                  <a:srgbClr val="FFFFFF"/>
                </a:solidFill>
                <a:latin typeface="Arial" panose="020B0604020202020204" pitchFamily="34" charset="0"/>
              </a:rPr>
              <a:t> des indicateurs tous les 6 mois</a:t>
            </a:r>
            <a:endParaRPr lang="fr-FR" sz="1200" b="1" i="1" dirty="0">
              <a:solidFill>
                <a:srgbClr val="FFFFFF"/>
              </a:solidFill>
              <a:latin typeface="Arial" panose="020B0604020202020204" pitchFamily="34" charset="0"/>
            </a:endParaRPr>
          </a:p>
        </p:txBody>
      </p:sp>
      <p:sp>
        <p:nvSpPr>
          <p:cNvPr id="38" name="CPTKCHEV15f00l00s00t10j0ca0tu01z12">
            <a:extLst>
              <a:ext uri="{FF2B5EF4-FFF2-40B4-BE49-F238E27FC236}">
                <a16:creationId xmlns="" xmlns:a16="http://schemas.microsoft.com/office/drawing/2014/main" id="{B76D0EF3-FF28-C073-F1C8-91865BA429EF}"/>
              </a:ext>
            </a:extLst>
          </p:cNvPr>
          <p:cNvSpPr txBox="1"/>
          <p:nvPr/>
        </p:nvSpPr>
        <p:spPr>
          <a:xfrm>
            <a:off x="7821451" y="2833226"/>
            <a:ext cx="3596517" cy="3899694"/>
          </a:xfrm>
          <a:prstGeom prst="rect">
            <a:avLst/>
          </a:prstGeom>
          <a:noFill/>
        </p:spPr>
        <p:txBody>
          <a:bodyPr vert="horz" rtlCol="0" anchor="t">
            <a:noAutofit/>
          </a:bodyPr>
          <a:lstStyle/>
          <a:p>
            <a:pPr marL="171450" indent="-171450">
              <a:buClr>
                <a:srgbClr val="E47E1A"/>
              </a:buClr>
              <a:buSzPct val="80000"/>
              <a:buFont typeface="Arial" panose="020B0604020202020204" pitchFamily="34" charset="0"/>
              <a:buChar char="•"/>
            </a:pPr>
            <a:r>
              <a:rPr lang="fr-FR" sz="1200" dirty="0">
                <a:solidFill>
                  <a:srgbClr val="263147"/>
                </a:solidFill>
                <a:latin typeface="Arial" panose="020B0604020202020204" pitchFamily="34" charset="0"/>
              </a:rPr>
              <a:t>Les médecins non engagés dans la période précédente peuvent </a:t>
            </a:r>
            <a:r>
              <a:rPr lang="fr-FR" sz="1200" dirty="0" smtClean="0">
                <a:solidFill>
                  <a:srgbClr val="263147"/>
                </a:solidFill>
                <a:latin typeface="Arial" panose="020B0604020202020204" pitchFamily="34" charset="0"/>
              </a:rPr>
              <a:t>s’engager</a:t>
            </a:r>
            <a:endParaRPr lang="fr-FR" sz="1200" dirty="0">
              <a:solidFill>
                <a:srgbClr val="263147"/>
              </a:solidFill>
              <a:latin typeface="Arial" panose="020B0604020202020204" pitchFamily="34" charset="0"/>
            </a:endParaRPr>
          </a:p>
        </p:txBody>
      </p:sp>
      <p:sp>
        <p:nvSpPr>
          <p:cNvPr id="44" name="TextBox 43">
            <a:extLst>
              <a:ext uri="{FF2B5EF4-FFF2-40B4-BE49-F238E27FC236}">
                <a16:creationId xmlns="" xmlns:a16="http://schemas.microsoft.com/office/drawing/2014/main" id="{E5AEF6E3-3D42-E106-90EB-F1513DC2CC2C}"/>
              </a:ext>
            </a:extLst>
          </p:cNvPr>
          <p:cNvSpPr txBox="1"/>
          <p:nvPr/>
        </p:nvSpPr>
        <p:spPr>
          <a:xfrm rot="19315671">
            <a:off x="4515742" y="1160401"/>
            <a:ext cx="1503947" cy="276999"/>
          </a:xfrm>
          <a:prstGeom prst="rect">
            <a:avLst/>
          </a:prstGeom>
          <a:noFill/>
        </p:spPr>
        <p:txBody>
          <a:bodyPr wrap="square" rtlCol="0">
            <a:spAutoFit/>
          </a:bodyPr>
          <a:lstStyle/>
          <a:p>
            <a:r>
              <a:rPr lang="fr-FR" sz="1200"/>
              <a:t>1</a:t>
            </a:r>
            <a:r>
              <a:rPr lang="fr-FR" sz="1200" baseline="30000"/>
              <a:t>er</a:t>
            </a:r>
            <a:r>
              <a:rPr lang="fr-FR" sz="1200"/>
              <a:t> janvier 2025</a:t>
            </a:r>
          </a:p>
        </p:txBody>
      </p:sp>
      <p:sp>
        <p:nvSpPr>
          <p:cNvPr id="45" name="Rectangle 44">
            <a:extLst>
              <a:ext uri="{FF2B5EF4-FFF2-40B4-BE49-F238E27FC236}">
                <a16:creationId xmlns="" xmlns:a16="http://schemas.microsoft.com/office/drawing/2014/main" id="{3ADE00BC-F184-004C-A0EB-EA25E1EC1426}"/>
              </a:ext>
            </a:extLst>
          </p:cNvPr>
          <p:cNvSpPr/>
          <p:nvPr/>
        </p:nvSpPr>
        <p:spPr>
          <a:xfrm>
            <a:off x="1740376" y="1364350"/>
            <a:ext cx="2088000" cy="3729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Courant 2024</a:t>
            </a:r>
          </a:p>
        </p:txBody>
      </p:sp>
      <p:cxnSp>
        <p:nvCxnSpPr>
          <p:cNvPr id="47" name="Straight Connector 46">
            <a:extLst>
              <a:ext uri="{FF2B5EF4-FFF2-40B4-BE49-F238E27FC236}">
                <a16:creationId xmlns="" xmlns:a16="http://schemas.microsoft.com/office/drawing/2014/main" id="{E401A269-6723-44CF-DAF3-B2F32B853B98}"/>
              </a:ext>
            </a:extLst>
          </p:cNvPr>
          <p:cNvCxnSpPr>
            <a:cxnSpLocks/>
          </p:cNvCxnSpPr>
          <p:nvPr/>
        </p:nvCxnSpPr>
        <p:spPr>
          <a:xfrm flipH="1">
            <a:off x="4740441" y="2833226"/>
            <a:ext cx="1" cy="2202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 xmlns:a16="http://schemas.microsoft.com/office/drawing/2014/main" id="{6D34FDB2-D76C-0430-F402-44660AC78ED0}"/>
              </a:ext>
            </a:extLst>
          </p:cNvPr>
          <p:cNvSpPr txBox="1"/>
          <p:nvPr/>
        </p:nvSpPr>
        <p:spPr>
          <a:xfrm>
            <a:off x="4413493" y="3440565"/>
            <a:ext cx="369332" cy="1595427"/>
          </a:xfrm>
          <a:prstGeom prst="rect">
            <a:avLst/>
          </a:prstGeom>
          <a:noFill/>
        </p:spPr>
        <p:txBody>
          <a:bodyPr vert="vert270" wrap="square" rtlCol="0">
            <a:spAutoFit/>
          </a:bodyPr>
          <a:lstStyle/>
          <a:p>
            <a:pPr algn="ctr"/>
            <a:r>
              <a:rPr lang="fr-FR" sz="1200">
                <a:solidFill>
                  <a:schemeClr val="accent1"/>
                </a:solidFill>
              </a:rPr>
              <a:t>Début du dispositif</a:t>
            </a:r>
          </a:p>
        </p:txBody>
      </p:sp>
      <p:sp>
        <p:nvSpPr>
          <p:cNvPr id="2" name="Triangle isocèle 1"/>
          <p:cNvSpPr/>
          <p:nvPr/>
        </p:nvSpPr>
        <p:spPr>
          <a:xfrm>
            <a:off x="1350334" y="2934581"/>
            <a:ext cx="637953" cy="574158"/>
          </a:xfrm>
          <a:prstGeom prst="triangl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720000" y="3594353"/>
            <a:ext cx="2064376" cy="276999"/>
          </a:xfrm>
          <a:prstGeom prst="rect">
            <a:avLst/>
          </a:prstGeom>
          <a:noFill/>
        </p:spPr>
        <p:txBody>
          <a:bodyPr wrap="square" rtlCol="0">
            <a:spAutoFit/>
          </a:bodyPr>
          <a:lstStyle/>
          <a:p>
            <a:pPr algn="ctr"/>
            <a:r>
              <a:rPr lang="fr-FR" sz="1200" b="1" dirty="0">
                <a:solidFill>
                  <a:srgbClr val="263147"/>
                </a:solidFill>
                <a:latin typeface="Arial" panose="020B0604020202020204" pitchFamily="34" charset="0"/>
              </a:rPr>
              <a:t>Démarrage du dispositif</a:t>
            </a:r>
          </a:p>
        </p:txBody>
      </p:sp>
    </p:spTree>
    <p:extLst>
      <p:ext uri="{BB962C8B-B14F-4D97-AF65-F5344CB8AC3E}">
        <p14:creationId xmlns:p14="http://schemas.microsoft.com/office/powerpoint/2010/main" val="1847221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37DE85B-1319-405F-AE6A-D6F1ABE1F9FC}"/>
              </a:ext>
            </a:extLst>
          </p:cNvPr>
          <p:cNvSpPr>
            <a:spLocks noGrp="1"/>
          </p:cNvSpPr>
          <p:nvPr>
            <p:ph type="body" sz="quarter" idx="27"/>
          </p:nvPr>
        </p:nvSpPr>
        <p:spPr/>
        <p:txBody>
          <a:bodyPr/>
          <a:lstStyle/>
          <a:p>
            <a:endParaRPr lang="fr-FR"/>
          </a:p>
        </p:txBody>
      </p:sp>
      <p:sp>
        <p:nvSpPr>
          <p:cNvPr id="4" name="Text Placeholder 3">
            <a:extLst>
              <a:ext uri="{FF2B5EF4-FFF2-40B4-BE49-F238E27FC236}">
                <a16:creationId xmlns="" xmlns:a16="http://schemas.microsoft.com/office/drawing/2014/main" id="{AEA5C0D5-B54C-498F-BFF2-4B03802EB2CB}"/>
              </a:ext>
            </a:extLst>
          </p:cNvPr>
          <p:cNvSpPr>
            <a:spLocks noGrp="1"/>
          </p:cNvSpPr>
          <p:nvPr>
            <p:ph type="body" sz="quarter" idx="3"/>
          </p:nvPr>
        </p:nvSpPr>
        <p:spPr>
          <a:xfrm>
            <a:off x="1538558" y="3096305"/>
            <a:ext cx="7560000" cy="1692000"/>
          </a:xfrm>
        </p:spPr>
        <p:txBody>
          <a:bodyPr>
            <a:normAutofit fontScale="92500" lnSpcReduction="20000"/>
          </a:bodyPr>
          <a:lstStyle/>
          <a:p>
            <a:r>
              <a:rPr lang="fr-FR"/>
              <a:t>La valorisation de l’engagement territorial des médecins traitants</a:t>
            </a:r>
          </a:p>
        </p:txBody>
      </p:sp>
      <p:sp>
        <p:nvSpPr>
          <p:cNvPr id="5" name="Slide Number Placeholder 4">
            <a:extLst>
              <a:ext uri="{FF2B5EF4-FFF2-40B4-BE49-F238E27FC236}">
                <a16:creationId xmlns="" xmlns:a16="http://schemas.microsoft.com/office/drawing/2014/main" id="{C43D0F16-6279-4EB1-A74C-5B1073D81D77}"/>
              </a:ext>
            </a:extLst>
          </p:cNvPr>
          <p:cNvSpPr>
            <a:spLocks noGrp="1"/>
          </p:cNvSpPr>
          <p:nvPr>
            <p:ph type="sldNum" sz="quarter" idx="26"/>
          </p:nvPr>
        </p:nvSpPr>
        <p:spPr/>
        <p:txBody>
          <a:bodyPr/>
          <a:lstStyle/>
          <a:p>
            <a:fld id="{975A587B-5814-4D9B-9598-FE9CB954CB01}" type="slidenum">
              <a:rPr lang="fr-FR" smtClean="0"/>
              <a:pPr/>
              <a:t>52</a:t>
            </a:fld>
            <a:endParaRPr lang="fr-FR"/>
          </a:p>
        </p:txBody>
      </p:sp>
      <p:sp>
        <p:nvSpPr>
          <p:cNvPr id="6" name="Text Placeholder 5">
            <a:extLst>
              <a:ext uri="{FF2B5EF4-FFF2-40B4-BE49-F238E27FC236}">
                <a16:creationId xmlns="" xmlns:a16="http://schemas.microsoft.com/office/drawing/2014/main" id="{5ED09B3F-07A1-4963-AF9F-09A8D3E65B89}"/>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1104034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64C19CE3-E218-44FE-AF44-8B2FE219CD3A}"/>
              </a:ext>
            </a:extLst>
          </p:cNvPr>
          <p:cNvSpPr/>
          <p:nvPr/>
        </p:nvSpPr>
        <p:spPr>
          <a:xfrm>
            <a:off x="9720300" y="5761197"/>
            <a:ext cx="2111873" cy="1009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3" name="Espace réservé du numéro de diapositive 2">
            <a:extLst>
              <a:ext uri="{FF2B5EF4-FFF2-40B4-BE49-F238E27FC236}">
                <a16:creationId xmlns="" xmlns:a16="http://schemas.microsoft.com/office/drawing/2014/main" id="{3CB7A35B-C8D9-4FF8-BB31-7EF47AA66A7F}"/>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53</a:t>
            </a:fld>
            <a:endParaRPr lang="fr-FR" sz="1200">
              <a:solidFill>
                <a:srgbClr val="0C419A"/>
              </a:solidFill>
            </a:endParaRPr>
          </a:p>
        </p:txBody>
      </p:sp>
      <p:sp>
        <p:nvSpPr>
          <p:cNvPr id="4" name="Parallelogram 3">
            <a:extLst>
              <a:ext uri="{FF2B5EF4-FFF2-40B4-BE49-F238E27FC236}">
                <a16:creationId xmlns="" xmlns:a16="http://schemas.microsoft.com/office/drawing/2014/main" id="{98DD9E6F-5BE9-FB11-F420-616455853498}"/>
              </a:ext>
            </a:extLst>
          </p:cNvPr>
          <p:cNvSpPr/>
          <p:nvPr/>
        </p:nvSpPr>
        <p:spPr>
          <a:xfrm>
            <a:off x="-130630"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solidFill>
              </a:rPr>
              <a:t>Valorisation à l’engagement territorial</a:t>
            </a:r>
          </a:p>
        </p:txBody>
      </p:sp>
      <p:sp>
        <p:nvSpPr>
          <p:cNvPr id="3" name="TextBox 2">
            <a:extLst>
              <a:ext uri="{FF2B5EF4-FFF2-40B4-BE49-F238E27FC236}">
                <a16:creationId xmlns="" xmlns:a16="http://schemas.microsoft.com/office/drawing/2014/main" id="{157B9450-6E9A-67A2-A11E-F6F022CE8875}"/>
              </a:ext>
            </a:extLst>
          </p:cNvPr>
          <p:cNvSpPr txBox="1"/>
          <p:nvPr/>
        </p:nvSpPr>
        <p:spPr>
          <a:xfrm>
            <a:off x="410606" y="640650"/>
            <a:ext cx="11370789" cy="646331"/>
          </a:xfrm>
          <a:prstGeom prst="roundRect">
            <a:avLst/>
          </a:prstGeom>
          <a:solidFill>
            <a:schemeClr val="tx1"/>
          </a:solidFill>
          <a:effectLst>
            <a:outerShdw blurRad="50800" dist="38100" dir="2700000" algn="tl" rotWithShape="0">
              <a:prstClr val="black">
                <a:alpha val="40000"/>
              </a:prstClr>
            </a:outerShdw>
          </a:effectLst>
        </p:spPr>
        <p:txBody>
          <a:bodyPr wrap="square" rtlCol="0" anchor="ctr">
            <a:noAutofit/>
          </a:bodyPr>
          <a:lstStyle>
            <a:defPPr>
              <a:defRPr lang="fr-FR"/>
            </a:defPPr>
            <a:lvl2pPr lvl="1">
              <a:defRPr sz="1400" b="1">
                <a:solidFill>
                  <a:srgbClr val="0C419A"/>
                </a:solidFill>
              </a:defRPr>
            </a:lvl2pPr>
            <a:lvl3pPr marL="1200150" lvl="2" indent="-285750">
              <a:buFont typeface="Wingdings" panose="05000000000000000000" pitchFamily="2" charset="2"/>
              <a:buChar char="ü"/>
              <a:defRPr sz="1400" b="1">
                <a:solidFill>
                  <a:srgbClr val="0C419A"/>
                </a:solidFill>
              </a:defRPr>
            </a:lvl3pPr>
          </a:lstStyle>
          <a:p>
            <a:pPr algn="ctr"/>
            <a:r>
              <a:rPr lang="fr-FR" sz="1600" b="1" dirty="0" smtClean="0">
                <a:solidFill>
                  <a:schemeClr val="bg1"/>
                </a:solidFill>
              </a:rPr>
              <a:t>Ce dispositif facultatif </a:t>
            </a:r>
            <a:r>
              <a:rPr lang="fr-FR" sz="1600" b="1" dirty="0">
                <a:solidFill>
                  <a:schemeClr val="bg1"/>
                </a:solidFill>
              </a:rPr>
              <a:t>valorise l’engagement du médecin traitant pour l’accès aux soins sur son territoire d’exercice </a:t>
            </a:r>
          </a:p>
        </p:txBody>
      </p:sp>
      <p:sp>
        <p:nvSpPr>
          <p:cNvPr id="12" name="TextBox 11">
            <a:extLst>
              <a:ext uri="{FF2B5EF4-FFF2-40B4-BE49-F238E27FC236}">
                <a16:creationId xmlns="" xmlns:a16="http://schemas.microsoft.com/office/drawing/2014/main" id="{F0A0997E-46F6-8895-30B0-D5CD34A89F55}"/>
              </a:ext>
            </a:extLst>
          </p:cNvPr>
          <p:cNvSpPr txBox="1"/>
          <p:nvPr/>
        </p:nvSpPr>
        <p:spPr>
          <a:xfrm>
            <a:off x="410605" y="1460459"/>
            <a:ext cx="5500910" cy="5206484"/>
          </a:xfrm>
          <a:prstGeom prst="rect">
            <a:avLst/>
          </a:prstGeom>
          <a:noFill/>
          <a:ln w="28575">
            <a:solidFill>
              <a:schemeClr val="tx1"/>
            </a:solidFill>
          </a:ln>
        </p:spPr>
        <p:txBody>
          <a:bodyPr wrap="square" anchor="ctr">
            <a:noAutofit/>
          </a:bodyPr>
          <a:lstStyle/>
          <a:p>
            <a:pPr algn="just">
              <a:lnSpc>
                <a:spcPct val="115000"/>
              </a:lnSpc>
            </a:pPr>
            <a:r>
              <a:rPr lang="fr-FR" sz="1600" b="1" spc="-20" dirty="0" smtClean="0">
                <a:ea typeface="Times New Roman" panose="02020603050405020304" pitchFamily="18" charset="0"/>
              </a:rPr>
              <a:t>Entrent dans le champ </a:t>
            </a:r>
            <a:r>
              <a:rPr lang="fr-FR" sz="1600" spc="-20" dirty="0" smtClean="0">
                <a:ea typeface="Times New Roman" panose="02020603050405020304" pitchFamily="18" charset="0"/>
              </a:rPr>
              <a:t>:</a:t>
            </a:r>
            <a:r>
              <a:rPr lang="fr-FR" sz="1600" dirty="0" smtClean="0">
                <a:ea typeface="Times New Roman" panose="02020603050405020304" pitchFamily="18" charset="0"/>
              </a:rPr>
              <a:t> </a:t>
            </a:r>
            <a:r>
              <a:rPr lang="fr-FR" sz="1600" dirty="0">
                <a:ea typeface="Times New Roman" panose="02020603050405020304" pitchFamily="18" charset="0"/>
              </a:rPr>
              <a:t>l</a:t>
            </a:r>
            <a:r>
              <a:rPr lang="fr-FR" sz="1600" spc="-20" dirty="0">
                <a:ea typeface="Times New Roman" panose="02020603050405020304" pitchFamily="18" charset="0"/>
              </a:rPr>
              <a:t>es médecins généralistes </a:t>
            </a:r>
            <a:r>
              <a:rPr lang="fr-FR" sz="1600" spc="-20" dirty="0" smtClean="0">
                <a:effectLst/>
                <a:latin typeface="+mj-lt"/>
                <a:ea typeface="Times New Roman" panose="02020603050405020304" pitchFamily="18" charset="0"/>
              </a:rPr>
              <a:t>ayant un </a:t>
            </a:r>
            <a:r>
              <a:rPr lang="fr-FR" sz="1600" spc="-20" dirty="0">
                <a:effectLst/>
                <a:latin typeface="+mj-lt"/>
                <a:ea typeface="Times New Roman" panose="02020603050405020304" pitchFamily="18" charset="0"/>
              </a:rPr>
              <a:t>minimum de 50 patients médecin traitant en ALD </a:t>
            </a:r>
            <a:endParaRPr lang="fr-FR" sz="1600" dirty="0">
              <a:effectLst/>
              <a:latin typeface="+mj-lt"/>
              <a:ea typeface="Times New Roman" panose="02020603050405020304" pitchFamily="18" charset="0"/>
            </a:endParaRPr>
          </a:p>
        </p:txBody>
      </p:sp>
      <p:sp>
        <p:nvSpPr>
          <p:cNvPr id="13" name="Rectangle 12">
            <a:extLst>
              <a:ext uri="{FF2B5EF4-FFF2-40B4-BE49-F238E27FC236}">
                <a16:creationId xmlns="" xmlns:a16="http://schemas.microsoft.com/office/drawing/2014/main" id="{9A8D94CE-E62C-29B9-0F00-BD4A3C4986E7}"/>
              </a:ext>
            </a:extLst>
          </p:cNvPr>
          <p:cNvSpPr/>
          <p:nvPr/>
        </p:nvSpPr>
        <p:spPr>
          <a:xfrm>
            <a:off x="6280485" y="1460459"/>
            <a:ext cx="5500910" cy="23525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prstClr val="white"/>
                </a:solidFill>
              </a:rPr>
              <a:t>Chaque médecin généraliste traitant sera éligible au dispositif s’il répond :</a:t>
            </a:r>
          </a:p>
          <a:p>
            <a:pPr algn="ctr"/>
            <a:endParaRPr lang="fr-FR" sz="1600" b="1">
              <a:solidFill>
                <a:prstClr val="white"/>
              </a:solidFill>
            </a:endParaRPr>
          </a:p>
          <a:p>
            <a:pPr marL="285750" indent="-285750">
              <a:buFont typeface="Arial" panose="020B0604020202020204" pitchFamily="34" charset="0"/>
              <a:buChar char="•"/>
            </a:pPr>
            <a:r>
              <a:rPr lang="fr-FR" sz="1600" b="1">
                <a:solidFill>
                  <a:prstClr val="white"/>
                </a:solidFill>
              </a:rPr>
              <a:t>à </a:t>
            </a:r>
            <a:r>
              <a:rPr lang="fr-FR" sz="1600" b="1" u="sng">
                <a:solidFill>
                  <a:prstClr val="white"/>
                </a:solidFill>
              </a:rPr>
              <a:t>1 item</a:t>
            </a:r>
            <a:r>
              <a:rPr lang="fr-FR" sz="1600" b="1">
                <a:solidFill>
                  <a:prstClr val="white"/>
                </a:solidFill>
              </a:rPr>
              <a:t> de son choix pour les 2 premières thématiques ;</a:t>
            </a:r>
          </a:p>
          <a:p>
            <a:pPr marL="285750" indent="-285750">
              <a:buFont typeface="Arial" panose="020B0604020202020204" pitchFamily="34" charset="0"/>
              <a:buChar char="•"/>
            </a:pPr>
            <a:r>
              <a:rPr lang="fr-FR" sz="1600" b="1">
                <a:solidFill>
                  <a:prstClr val="white"/>
                </a:solidFill>
              </a:rPr>
              <a:t>à </a:t>
            </a:r>
            <a:r>
              <a:rPr lang="fr-FR" sz="1600" b="1" u="sng">
                <a:solidFill>
                  <a:prstClr val="white"/>
                </a:solidFill>
              </a:rPr>
              <a:t>2 items</a:t>
            </a:r>
            <a:r>
              <a:rPr lang="fr-FR" sz="1600" b="1">
                <a:solidFill>
                  <a:prstClr val="white"/>
                </a:solidFill>
              </a:rPr>
              <a:t> de son choix pour la dernière thématique.</a:t>
            </a:r>
          </a:p>
        </p:txBody>
      </p:sp>
      <p:sp>
        <p:nvSpPr>
          <p:cNvPr id="14" name="Rectangle 13">
            <a:extLst>
              <a:ext uri="{FF2B5EF4-FFF2-40B4-BE49-F238E27FC236}">
                <a16:creationId xmlns="" xmlns:a16="http://schemas.microsoft.com/office/drawing/2014/main" id="{A334F745-84EC-B59E-C2F1-92CFD21BE734}"/>
              </a:ext>
            </a:extLst>
          </p:cNvPr>
          <p:cNvSpPr/>
          <p:nvPr/>
        </p:nvSpPr>
        <p:spPr>
          <a:xfrm>
            <a:off x="6280485" y="3949361"/>
            <a:ext cx="5500909" cy="271758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TextBox 12">
            <a:extLst>
              <a:ext uri="{FF2B5EF4-FFF2-40B4-BE49-F238E27FC236}">
                <a16:creationId xmlns="" xmlns:a16="http://schemas.microsoft.com/office/drawing/2014/main" id="{91447DB3-1A6B-4148-CA03-34C15AE26609}"/>
              </a:ext>
            </a:extLst>
          </p:cNvPr>
          <p:cNvSpPr txBox="1"/>
          <p:nvPr/>
        </p:nvSpPr>
        <p:spPr>
          <a:xfrm>
            <a:off x="6629398" y="4111307"/>
            <a:ext cx="4916526" cy="686504"/>
          </a:xfrm>
          <a:prstGeom prst="rect">
            <a:avLst/>
          </a:prstGeom>
          <a:solidFill>
            <a:schemeClr val="bg1">
              <a:lumMod val="95000"/>
            </a:schemeClr>
          </a:solidFill>
          <a:ln w="12700">
            <a:solidFill>
              <a:schemeClr val="tx1"/>
            </a:solidFill>
          </a:ln>
        </p:spPr>
        <p:txBody>
          <a:bodyPr wrap="square" anchor="ctr">
            <a:noAutofit/>
          </a:bodyPr>
          <a:lstStyle/>
          <a:p>
            <a:pPr algn="ctr"/>
            <a:r>
              <a:rPr lang="fr-FR" sz="1600" b="1"/>
              <a:t>Augmentation de l’offre médicale</a:t>
            </a:r>
            <a:endParaRPr lang="fr-FR" sz="1600" b="1">
              <a:solidFill>
                <a:srgbClr val="0C419A"/>
              </a:solidFill>
            </a:endParaRPr>
          </a:p>
        </p:txBody>
      </p:sp>
      <p:sp>
        <p:nvSpPr>
          <p:cNvPr id="20" name="TextBox 12">
            <a:extLst>
              <a:ext uri="{FF2B5EF4-FFF2-40B4-BE49-F238E27FC236}">
                <a16:creationId xmlns="" xmlns:a16="http://schemas.microsoft.com/office/drawing/2014/main" id="{4EB86A16-600A-EC66-1806-DCB370B1185A}"/>
              </a:ext>
            </a:extLst>
          </p:cNvPr>
          <p:cNvSpPr txBox="1"/>
          <p:nvPr/>
        </p:nvSpPr>
        <p:spPr>
          <a:xfrm>
            <a:off x="6629398" y="4952432"/>
            <a:ext cx="4916526" cy="686504"/>
          </a:xfrm>
          <a:prstGeom prst="rect">
            <a:avLst/>
          </a:prstGeom>
          <a:solidFill>
            <a:schemeClr val="bg1">
              <a:lumMod val="95000"/>
            </a:schemeClr>
          </a:solidFill>
          <a:ln w="12700">
            <a:solidFill>
              <a:schemeClr val="tx1"/>
            </a:solidFill>
          </a:ln>
        </p:spPr>
        <p:txBody>
          <a:bodyPr wrap="square" anchor="ctr">
            <a:noAutofit/>
          </a:bodyPr>
          <a:lstStyle/>
          <a:p>
            <a:pPr algn="ctr"/>
            <a:r>
              <a:rPr lang="fr-FR" sz="1600" b="1"/>
              <a:t>Accès financier aux soins</a:t>
            </a:r>
            <a:endParaRPr lang="fr-FR" sz="1600" b="1">
              <a:solidFill>
                <a:srgbClr val="0C419A"/>
              </a:solidFill>
            </a:endParaRPr>
          </a:p>
        </p:txBody>
      </p:sp>
      <p:sp>
        <p:nvSpPr>
          <p:cNvPr id="22" name="TextBox 12">
            <a:extLst>
              <a:ext uri="{FF2B5EF4-FFF2-40B4-BE49-F238E27FC236}">
                <a16:creationId xmlns="" xmlns:a16="http://schemas.microsoft.com/office/drawing/2014/main" id="{F156CCDC-C01D-95F9-351D-FB846EB91607}"/>
              </a:ext>
            </a:extLst>
          </p:cNvPr>
          <p:cNvSpPr txBox="1"/>
          <p:nvPr/>
        </p:nvSpPr>
        <p:spPr>
          <a:xfrm>
            <a:off x="6629398" y="5793558"/>
            <a:ext cx="4916526" cy="686504"/>
          </a:xfrm>
          <a:prstGeom prst="rect">
            <a:avLst/>
          </a:prstGeom>
          <a:solidFill>
            <a:schemeClr val="bg1">
              <a:lumMod val="95000"/>
            </a:schemeClr>
          </a:solidFill>
          <a:ln w="12700">
            <a:solidFill>
              <a:schemeClr val="tx1"/>
            </a:solidFill>
          </a:ln>
        </p:spPr>
        <p:txBody>
          <a:bodyPr wrap="square" anchor="ctr">
            <a:noAutofit/>
          </a:bodyPr>
          <a:lstStyle/>
          <a:p>
            <a:pPr algn="ctr"/>
            <a:r>
              <a:rPr lang="fr-FR" sz="1600" b="1"/>
              <a:t>Participation aux besoins de soins </a:t>
            </a:r>
          </a:p>
          <a:p>
            <a:pPr algn="ctr"/>
            <a:r>
              <a:rPr lang="fr-FR" sz="1600" b="1"/>
              <a:t>du territoire</a:t>
            </a:r>
          </a:p>
        </p:txBody>
      </p:sp>
      <p:pic>
        <p:nvPicPr>
          <p:cNvPr id="24" name="Graphic 23" descr="Badge with solid fill">
            <a:extLst>
              <a:ext uri="{FF2B5EF4-FFF2-40B4-BE49-F238E27FC236}">
                <a16:creationId xmlns="" xmlns:a16="http://schemas.microsoft.com/office/drawing/2014/main" id="{18678EF0-578D-5DEA-4116-61B0A97709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433026" y="5115684"/>
            <a:ext cx="360000" cy="360000"/>
          </a:xfrm>
          <a:prstGeom prst="rect">
            <a:avLst/>
          </a:prstGeom>
        </p:spPr>
      </p:pic>
      <p:pic>
        <p:nvPicPr>
          <p:cNvPr id="25" name="Graphic 24" descr="Badge 3 with solid fill">
            <a:extLst>
              <a:ext uri="{FF2B5EF4-FFF2-40B4-BE49-F238E27FC236}">
                <a16:creationId xmlns="" xmlns:a16="http://schemas.microsoft.com/office/drawing/2014/main" id="{077F80C2-8979-56E3-E9A8-FB3823057FC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433026" y="5956810"/>
            <a:ext cx="360000" cy="360000"/>
          </a:xfrm>
          <a:prstGeom prst="rect">
            <a:avLst/>
          </a:prstGeom>
        </p:spPr>
      </p:pic>
      <p:pic>
        <p:nvPicPr>
          <p:cNvPr id="27" name="Graphic 26" descr="Badge 1 with solid fill">
            <a:extLst>
              <a:ext uri="{FF2B5EF4-FFF2-40B4-BE49-F238E27FC236}">
                <a16:creationId xmlns="" xmlns:a16="http://schemas.microsoft.com/office/drawing/2014/main" id="{0BB3E9C6-9A89-B708-AAED-DB8940091AD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433026" y="4274559"/>
            <a:ext cx="360000" cy="360000"/>
          </a:xfrm>
          <a:prstGeom prst="rect">
            <a:avLst/>
          </a:prstGeom>
        </p:spPr>
      </p:pic>
    </p:spTree>
    <p:extLst>
      <p:ext uri="{BB962C8B-B14F-4D97-AF65-F5344CB8AC3E}">
        <p14:creationId xmlns:p14="http://schemas.microsoft.com/office/powerpoint/2010/main" val="3080240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6EDE11A4-9E84-7ED0-7FF5-14EF88E6F31D}"/>
              </a:ext>
            </a:extLst>
          </p:cNvPr>
          <p:cNvSpPr/>
          <p:nvPr/>
        </p:nvSpPr>
        <p:spPr>
          <a:xfrm>
            <a:off x="9720300" y="5761197"/>
            <a:ext cx="2111873" cy="1009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extBox 4">
            <a:extLst>
              <a:ext uri="{FF2B5EF4-FFF2-40B4-BE49-F238E27FC236}">
                <a16:creationId xmlns="" xmlns:a16="http://schemas.microsoft.com/office/drawing/2014/main" id="{DFFB463F-81DA-EC29-1B04-3F96974DB54C}"/>
              </a:ext>
            </a:extLst>
          </p:cNvPr>
          <p:cNvSpPr txBox="1"/>
          <p:nvPr/>
        </p:nvSpPr>
        <p:spPr>
          <a:xfrm>
            <a:off x="2478222" y="1460933"/>
            <a:ext cx="5077610" cy="1362373"/>
          </a:xfrm>
          <a:prstGeom prst="rect">
            <a:avLst/>
          </a:prstGeom>
          <a:solidFill>
            <a:schemeClr val="bg1">
              <a:lumMod val="95000"/>
            </a:schemeClr>
          </a:solidFill>
          <a:ln>
            <a:solidFill>
              <a:schemeClr val="tx1"/>
            </a:solidFill>
          </a:ln>
        </p:spPr>
        <p:txBody>
          <a:bodyPr wrap="square" rtlCol="0" anchor="ctr">
            <a:noAutofit/>
          </a:bodyPr>
          <a:lstStyle/>
          <a:p>
            <a:pPr>
              <a:spcBef>
                <a:spcPts val="300"/>
              </a:spcBef>
            </a:pPr>
            <a:endParaRPr lang="fr-FR" sz="100" b="1" u="none" strike="noStrike" dirty="0">
              <a:effectLst/>
            </a:endParaRPr>
          </a:p>
          <a:p>
            <a:pPr marL="285750" indent="-285750">
              <a:spcBef>
                <a:spcPts val="300"/>
              </a:spcBef>
              <a:buFont typeface="Wingdings" panose="05000000000000000000" pitchFamily="2" charset="2"/>
              <a:buChar char="q"/>
            </a:pPr>
            <a:r>
              <a:rPr lang="fr-FR" sz="1200" b="1" dirty="0"/>
              <a:t>Niveau de file active adultes et enfants </a:t>
            </a:r>
            <a:r>
              <a:rPr lang="fr-FR" sz="1200" dirty="0" smtClean="0"/>
              <a:t>(1800 patients)</a:t>
            </a:r>
            <a:endParaRPr lang="fr-FR" sz="1200" dirty="0"/>
          </a:p>
          <a:p>
            <a:pPr marL="285750" indent="-285750">
              <a:spcBef>
                <a:spcPts val="300"/>
              </a:spcBef>
              <a:buFont typeface="Wingdings" panose="05000000000000000000" pitchFamily="2" charset="2"/>
              <a:buChar char="q"/>
            </a:pPr>
            <a:r>
              <a:rPr lang="fr-FR" sz="1200" b="1" dirty="0"/>
              <a:t>Niveau de patientèle médecin traitant</a:t>
            </a:r>
            <a:r>
              <a:rPr lang="fr-FR" sz="1200" dirty="0"/>
              <a:t> </a:t>
            </a:r>
            <a:r>
              <a:rPr lang="fr-FR" sz="1200" dirty="0" smtClean="0"/>
              <a:t>(1200 patients) </a:t>
            </a:r>
            <a:endParaRPr lang="fr-FR" sz="1200" dirty="0">
              <a:highlight>
                <a:srgbClr val="FFFF00"/>
              </a:highlight>
            </a:endParaRPr>
          </a:p>
          <a:p>
            <a:pPr marL="285750" indent="-285750">
              <a:spcBef>
                <a:spcPts val="300"/>
              </a:spcBef>
              <a:buFont typeface="Wingdings" panose="05000000000000000000" pitchFamily="2" charset="2"/>
              <a:buChar char="q"/>
            </a:pPr>
            <a:r>
              <a:rPr lang="fr-FR" sz="1200" b="1" dirty="0"/>
              <a:t>Evolution de la file active adultes et enfants  </a:t>
            </a:r>
            <a:r>
              <a:rPr lang="fr-FR" sz="1200" dirty="0"/>
              <a:t>(+ 60 / an)</a:t>
            </a:r>
          </a:p>
          <a:p>
            <a:pPr marL="285750" indent="-285750">
              <a:spcBef>
                <a:spcPts val="300"/>
              </a:spcBef>
              <a:buFont typeface="Wingdings" panose="05000000000000000000" pitchFamily="2" charset="2"/>
              <a:buChar char="q"/>
            </a:pPr>
            <a:r>
              <a:rPr lang="fr-FR" sz="1200" b="1" dirty="0"/>
              <a:t>Evolution de la patientèle médecin traitant adulte </a:t>
            </a:r>
            <a:r>
              <a:rPr lang="fr-FR" sz="1200" dirty="0"/>
              <a:t>(+ </a:t>
            </a:r>
            <a:r>
              <a:rPr lang="fr-FR" sz="1200" dirty="0" smtClean="0"/>
              <a:t>50 </a:t>
            </a:r>
            <a:r>
              <a:rPr lang="fr-FR" sz="1200" dirty="0"/>
              <a:t>/ an)</a:t>
            </a:r>
          </a:p>
          <a:p>
            <a:pPr marL="285750" indent="-285750">
              <a:spcBef>
                <a:spcPts val="300"/>
              </a:spcBef>
              <a:buFont typeface="Wingdings" panose="05000000000000000000" pitchFamily="2" charset="2"/>
              <a:buChar char="q"/>
            </a:pPr>
            <a:r>
              <a:rPr lang="fr-FR" sz="1200" b="1" dirty="0"/>
              <a:t>Emploi d’un assistant médical (aidé par l’AM)</a:t>
            </a:r>
          </a:p>
        </p:txBody>
      </p:sp>
      <p:sp>
        <p:nvSpPr>
          <p:cNvPr id="4" name="Rectangle 3">
            <a:extLst>
              <a:ext uri="{FF2B5EF4-FFF2-40B4-BE49-F238E27FC236}">
                <a16:creationId xmlns="" xmlns:a16="http://schemas.microsoft.com/office/drawing/2014/main" id="{FA2013AD-7A64-A8CE-4AD5-69F1B040E2F0}"/>
              </a:ext>
            </a:extLst>
          </p:cNvPr>
          <p:cNvSpPr/>
          <p:nvPr/>
        </p:nvSpPr>
        <p:spPr>
          <a:xfrm>
            <a:off x="2478223" y="1226454"/>
            <a:ext cx="4475603" cy="228238"/>
          </a:xfrm>
          <a:prstGeom prst="rect">
            <a:avLst/>
          </a:prstGeom>
          <a:solidFill>
            <a:srgbClr val="0C4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1. ACCES AUX SOINS</a:t>
            </a:r>
          </a:p>
        </p:txBody>
      </p:sp>
      <p:sp>
        <p:nvSpPr>
          <p:cNvPr id="9" name="TextBox 4">
            <a:extLst>
              <a:ext uri="{FF2B5EF4-FFF2-40B4-BE49-F238E27FC236}">
                <a16:creationId xmlns="" xmlns:a16="http://schemas.microsoft.com/office/drawing/2014/main" id="{E38234D2-041D-F3DB-C017-0854C4BAD55A}"/>
              </a:ext>
            </a:extLst>
          </p:cNvPr>
          <p:cNvSpPr txBox="1"/>
          <p:nvPr/>
        </p:nvSpPr>
        <p:spPr>
          <a:xfrm>
            <a:off x="7655442" y="1422487"/>
            <a:ext cx="4126673" cy="1392049"/>
          </a:xfrm>
          <a:prstGeom prst="rect">
            <a:avLst/>
          </a:prstGeom>
          <a:solidFill>
            <a:schemeClr val="bg1">
              <a:lumMod val="95000"/>
            </a:schemeClr>
          </a:solidFill>
          <a:ln>
            <a:solidFill>
              <a:schemeClr val="tx1"/>
            </a:solidFill>
          </a:ln>
        </p:spPr>
        <p:txBody>
          <a:bodyPr wrap="square" rtlCol="0" anchor="ctr">
            <a:noAutofit/>
          </a:bodyPr>
          <a:lstStyle/>
          <a:p>
            <a:pPr marL="285750" indent="-285750" fontAlgn="ctr">
              <a:spcBef>
                <a:spcPts val="300"/>
              </a:spcBef>
              <a:buFont typeface="Wingdings" panose="05000000000000000000" pitchFamily="2" charset="2"/>
              <a:buChar char="q"/>
            </a:pPr>
            <a:r>
              <a:rPr lang="fr-FR" sz="1200" b="1">
                <a:solidFill>
                  <a:srgbClr val="0C419A"/>
                </a:solidFill>
                <a:latin typeface="Arial" panose="020B0604020202020204" pitchFamily="34" charset="0"/>
              </a:rPr>
              <a:t>Adhésion au secteur 1</a:t>
            </a:r>
          </a:p>
          <a:p>
            <a:pPr marL="285750" indent="-285750" fontAlgn="ctr">
              <a:spcBef>
                <a:spcPts val="300"/>
              </a:spcBef>
              <a:buFont typeface="Wingdings" panose="05000000000000000000" pitchFamily="2" charset="2"/>
              <a:buChar char="q"/>
            </a:pPr>
            <a:r>
              <a:rPr lang="fr-FR" sz="1200" b="1">
                <a:solidFill>
                  <a:srgbClr val="0C419A"/>
                </a:solidFill>
                <a:latin typeface="Arial" panose="020B0604020202020204" pitchFamily="34" charset="0"/>
              </a:rPr>
              <a:t>Adhésion à l’OPTAM / OPTAM-ACO</a:t>
            </a:r>
          </a:p>
          <a:p>
            <a:pPr marL="285750" indent="-285750" fontAlgn="ctr">
              <a:spcBef>
                <a:spcPts val="300"/>
              </a:spcBef>
              <a:buFont typeface="Wingdings" panose="05000000000000000000" pitchFamily="2" charset="2"/>
              <a:buChar char="q"/>
            </a:pPr>
            <a:r>
              <a:rPr lang="fr-FR" sz="1200" b="1">
                <a:solidFill>
                  <a:srgbClr val="0C419A"/>
                </a:solidFill>
                <a:latin typeface="Arial" panose="020B0604020202020204" pitchFamily="34" charset="0"/>
              </a:rPr>
              <a:t>Engagement d’un seuil minimal d’activité à TO fixé à 50%</a:t>
            </a:r>
          </a:p>
        </p:txBody>
      </p:sp>
      <p:sp>
        <p:nvSpPr>
          <p:cNvPr id="15" name="TextBox 4">
            <a:extLst>
              <a:ext uri="{FF2B5EF4-FFF2-40B4-BE49-F238E27FC236}">
                <a16:creationId xmlns="" xmlns:a16="http://schemas.microsoft.com/office/drawing/2014/main" id="{DA10C61E-479F-91A3-F618-88DA8FEE8E00}"/>
              </a:ext>
            </a:extLst>
          </p:cNvPr>
          <p:cNvSpPr txBox="1"/>
          <p:nvPr/>
        </p:nvSpPr>
        <p:spPr>
          <a:xfrm>
            <a:off x="2478222" y="3380885"/>
            <a:ext cx="9303893" cy="2885308"/>
          </a:xfrm>
          <a:prstGeom prst="rect">
            <a:avLst/>
          </a:prstGeom>
          <a:solidFill>
            <a:schemeClr val="bg1">
              <a:lumMod val="95000"/>
            </a:schemeClr>
          </a:solidFill>
          <a:ln>
            <a:solidFill>
              <a:schemeClr val="tx1"/>
            </a:solidFill>
          </a:ln>
        </p:spPr>
        <p:txBody>
          <a:bodyPr wrap="square" rtlCol="0" anchor="ctr">
            <a:noAutofit/>
          </a:bodyPr>
          <a:lstStyle/>
          <a:p>
            <a:pPr marL="285750" indent="-285750">
              <a:spcBef>
                <a:spcPts val="300"/>
              </a:spcBef>
              <a:buFont typeface="Wingdings" panose="05000000000000000000" pitchFamily="2" charset="2"/>
              <a:buChar char="q"/>
            </a:pPr>
            <a:r>
              <a:rPr lang="fr-FR" sz="1200" b="1" dirty="0"/>
              <a:t>Exercice dans une ZIP</a:t>
            </a:r>
          </a:p>
          <a:p>
            <a:pPr marL="285750" indent="-285750">
              <a:spcBef>
                <a:spcPts val="300"/>
              </a:spcBef>
              <a:buFont typeface="Wingdings" panose="05000000000000000000" pitchFamily="2" charset="2"/>
              <a:buChar char="q"/>
            </a:pPr>
            <a:r>
              <a:rPr lang="fr-FR" sz="1200" b="1" dirty="0"/>
              <a:t>Accueil d’un stagiaire minimum au cours des 12 derniers mois</a:t>
            </a:r>
          </a:p>
          <a:p>
            <a:pPr marL="285750" indent="-285750">
              <a:spcBef>
                <a:spcPts val="300"/>
              </a:spcBef>
              <a:buFont typeface="Wingdings" panose="05000000000000000000" pitchFamily="2" charset="2"/>
              <a:buChar char="q"/>
            </a:pPr>
            <a:r>
              <a:rPr lang="fr-FR" sz="1200" b="1" dirty="0"/>
              <a:t>Participation à l’</a:t>
            </a:r>
            <a:r>
              <a:rPr lang="fr-FR" sz="1200" b="1" dirty="0" err="1"/>
              <a:t>effection</a:t>
            </a:r>
            <a:r>
              <a:rPr lang="fr-FR" sz="1200" b="1" dirty="0"/>
              <a:t> des soins non programmés issus du SAS ou du 15 </a:t>
            </a:r>
            <a:r>
              <a:rPr lang="fr-FR" sz="1200" dirty="0"/>
              <a:t>(15 SNP / mois)</a:t>
            </a:r>
          </a:p>
          <a:p>
            <a:pPr marL="285750" indent="-285750">
              <a:spcBef>
                <a:spcPts val="300"/>
              </a:spcBef>
              <a:buFont typeface="Wingdings" panose="05000000000000000000" pitchFamily="2" charset="2"/>
              <a:buChar char="q"/>
            </a:pPr>
            <a:r>
              <a:rPr lang="fr-FR" sz="1200" b="1" dirty="0"/>
              <a:t>Participation à la régulation du SAS </a:t>
            </a:r>
            <a:r>
              <a:rPr lang="fr-FR" sz="1200" dirty="0"/>
              <a:t>(3 fois / trimestre)</a:t>
            </a:r>
          </a:p>
          <a:p>
            <a:pPr marL="285750" indent="-285750">
              <a:spcBef>
                <a:spcPts val="300"/>
              </a:spcBef>
              <a:buFont typeface="Wingdings" panose="05000000000000000000" pitchFamily="2" charset="2"/>
              <a:buChar char="q"/>
            </a:pPr>
            <a:r>
              <a:rPr lang="fr-FR" sz="1200" b="1" dirty="0"/>
              <a:t>Participation à la PDSA </a:t>
            </a:r>
            <a:r>
              <a:rPr lang="fr-FR" sz="1200" dirty="0"/>
              <a:t>(3 fois / trimestre</a:t>
            </a:r>
            <a:r>
              <a:rPr lang="fr-FR" sz="1200" dirty="0" smtClean="0"/>
              <a:t>)</a:t>
            </a:r>
          </a:p>
          <a:p>
            <a:pPr marL="285750" indent="-285750">
              <a:spcBef>
                <a:spcPts val="300"/>
              </a:spcBef>
              <a:buFont typeface="Wingdings" panose="05000000000000000000" pitchFamily="2" charset="2"/>
              <a:buChar char="q"/>
            </a:pPr>
            <a:r>
              <a:rPr lang="fr-FR" sz="1200" b="1" dirty="0" smtClean="0"/>
              <a:t>Ouverture le samedi matin </a:t>
            </a:r>
            <a:r>
              <a:rPr lang="fr-FR" sz="1200" dirty="0" smtClean="0"/>
              <a:t>(28 samedi / an)</a:t>
            </a:r>
            <a:endParaRPr lang="fr-FR" sz="1200" dirty="0"/>
          </a:p>
          <a:p>
            <a:pPr marL="285750" indent="-285750">
              <a:spcBef>
                <a:spcPts val="300"/>
              </a:spcBef>
              <a:buFont typeface="Wingdings" panose="05000000000000000000" pitchFamily="2" charset="2"/>
              <a:buChar char="q"/>
            </a:pPr>
            <a:r>
              <a:rPr lang="fr-FR" sz="1200" b="1" dirty="0"/>
              <a:t>Participation aux actions d’une CPTS (ACI)</a:t>
            </a:r>
          </a:p>
          <a:p>
            <a:pPr marL="285750" indent="-285750">
              <a:spcBef>
                <a:spcPts val="300"/>
              </a:spcBef>
              <a:buFont typeface="Wingdings" panose="05000000000000000000" pitchFamily="2" charset="2"/>
              <a:buChar char="q"/>
            </a:pPr>
            <a:r>
              <a:rPr lang="fr-FR" sz="1200" b="1" dirty="0"/>
              <a:t>Exercice en MSP </a:t>
            </a:r>
            <a:r>
              <a:rPr lang="fr-FR" sz="1200" dirty="0"/>
              <a:t>(ACI)</a:t>
            </a:r>
          </a:p>
          <a:p>
            <a:pPr marL="285750" indent="-285750">
              <a:spcBef>
                <a:spcPts val="300"/>
              </a:spcBef>
              <a:buFont typeface="Wingdings" panose="05000000000000000000" pitchFamily="2" charset="2"/>
              <a:buChar char="q"/>
            </a:pPr>
            <a:r>
              <a:rPr lang="fr-FR" sz="1200" b="1" dirty="0"/>
              <a:t>Participation à une équipe de soins primaires </a:t>
            </a:r>
            <a:r>
              <a:rPr lang="fr-FR" sz="1200" dirty="0"/>
              <a:t>(ESP)</a:t>
            </a:r>
          </a:p>
          <a:p>
            <a:pPr marL="285750" indent="-285750">
              <a:spcBef>
                <a:spcPts val="300"/>
              </a:spcBef>
              <a:buFont typeface="Wingdings" panose="05000000000000000000" pitchFamily="2" charset="2"/>
              <a:buChar char="q"/>
            </a:pPr>
            <a:r>
              <a:rPr lang="fr-FR" sz="1200" b="1" dirty="0"/>
              <a:t>Collaboration avec un infirmier </a:t>
            </a:r>
            <a:r>
              <a:rPr lang="fr-FR" sz="1200" b="1" dirty="0" err="1"/>
              <a:t>Asalée</a:t>
            </a:r>
            <a:endParaRPr lang="fr-FR" sz="1200" b="1" dirty="0"/>
          </a:p>
          <a:p>
            <a:pPr marL="285750" indent="-285750">
              <a:spcBef>
                <a:spcPts val="300"/>
              </a:spcBef>
              <a:buFont typeface="Wingdings" panose="05000000000000000000" pitchFamily="2" charset="2"/>
              <a:buChar char="q"/>
            </a:pPr>
            <a:r>
              <a:rPr lang="fr-FR" sz="1200" b="1" dirty="0"/>
              <a:t>Collaboration avec une IPA </a:t>
            </a:r>
            <a:r>
              <a:rPr lang="fr-FR" sz="1200" dirty="0"/>
              <a:t>(seuil minimum de </a:t>
            </a:r>
            <a:r>
              <a:rPr lang="fr-FR" sz="1200" dirty="0" smtClean="0"/>
              <a:t>30</a:t>
            </a:r>
            <a:r>
              <a:rPr lang="fr-FR" sz="1200" dirty="0"/>
              <a:t>% de </a:t>
            </a:r>
            <a:r>
              <a:rPr lang="fr-FR" sz="1200" dirty="0" smtClean="0"/>
              <a:t>patients MT </a:t>
            </a:r>
            <a:r>
              <a:rPr lang="fr-FR" sz="1200" dirty="0"/>
              <a:t>en ALD adressés à une IPA) </a:t>
            </a:r>
          </a:p>
        </p:txBody>
      </p:sp>
      <p:sp>
        <p:nvSpPr>
          <p:cNvPr id="21" name="Rectangle 20">
            <a:extLst>
              <a:ext uri="{FF2B5EF4-FFF2-40B4-BE49-F238E27FC236}">
                <a16:creationId xmlns="" xmlns:a16="http://schemas.microsoft.com/office/drawing/2014/main" id="{0BEDD1D3-94D3-28FA-C329-3FB012A14C91}"/>
              </a:ext>
            </a:extLst>
          </p:cNvPr>
          <p:cNvSpPr/>
          <p:nvPr/>
        </p:nvSpPr>
        <p:spPr>
          <a:xfrm>
            <a:off x="2478223" y="3032585"/>
            <a:ext cx="9303892" cy="348299"/>
          </a:xfrm>
          <a:prstGeom prst="rect">
            <a:avLst/>
          </a:prstGeom>
          <a:solidFill>
            <a:srgbClr val="0C4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3. Participation aux besoins de soins du territoire (2 cases)</a:t>
            </a:r>
          </a:p>
        </p:txBody>
      </p:sp>
      <p:sp>
        <p:nvSpPr>
          <p:cNvPr id="22" name="Rectangle 21">
            <a:extLst>
              <a:ext uri="{FF2B5EF4-FFF2-40B4-BE49-F238E27FC236}">
                <a16:creationId xmlns="" xmlns:a16="http://schemas.microsoft.com/office/drawing/2014/main" id="{510F3CB3-AA4B-51AE-9376-93E547086806}"/>
              </a:ext>
            </a:extLst>
          </p:cNvPr>
          <p:cNvSpPr/>
          <p:nvPr/>
        </p:nvSpPr>
        <p:spPr>
          <a:xfrm>
            <a:off x="2478222" y="1120580"/>
            <a:ext cx="5077610" cy="340352"/>
          </a:xfrm>
          <a:prstGeom prst="rect">
            <a:avLst/>
          </a:prstGeom>
          <a:solidFill>
            <a:srgbClr val="0C4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1. Augmentation de l’offre médicale (1 case)</a:t>
            </a:r>
          </a:p>
        </p:txBody>
      </p:sp>
      <p:sp>
        <p:nvSpPr>
          <p:cNvPr id="23" name="Rectangle 22">
            <a:extLst>
              <a:ext uri="{FF2B5EF4-FFF2-40B4-BE49-F238E27FC236}">
                <a16:creationId xmlns="" xmlns:a16="http://schemas.microsoft.com/office/drawing/2014/main" id="{152905EF-ECBE-1C95-58CC-A20D2ED38D69}"/>
              </a:ext>
            </a:extLst>
          </p:cNvPr>
          <p:cNvSpPr/>
          <p:nvPr/>
        </p:nvSpPr>
        <p:spPr>
          <a:xfrm>
            <a:off x="7655442" y="1120580"/>
            <a:ext cx="4126672" cy="328087"/>
          </a:xfrm>
          <a:prstGeom prst="rect">
            <a:avLst/>
          </a:prstGeom>
          <a:solidFill>
            <a:srgbClr val="0C4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2. Accès financier aux soins (1 case)</a:t>
            </a:r>
          </a:p>
        </p:txBody>
      </p:sp>
      <p:sp>
        <p:nvSpPr>
          <p:cNvPr id="25" name="Rectangle 24">
            <a:extLst>
              <a:ext uri="{FF2B5EF4-FFF2-40B4-BE49-F238E27FC236}">
                <a16:creationId xmlns="" xmlns:a16="http://schemas.microsoft.com/office/drawing/2014/main" id="{61FB6332-DD2E-26B5-28F6-81FDE024FCFF}"/>
              </a:ext>
            </a:extLst>
          </p:cNvPr>
          <p:cNvSpPr/>
          <p:nvPr/>
        </p:nvSpPr>
        <p:spPr>
          <a:xfrm>
            <a:off x="409884" y="1120580"/>
            <a:ext cx="1898975" cy="17027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Indicateurs nationaux</a:t>
            </a:r>
          </a:p>
        </p:txBody>
      </p:sp>
      <p:sp>
        <p:nvSpPr>
          <p:cNvPr id="26" name="Rectangle 25">
            <a:extLst>
              <a:ext uri="{FF2B5EF4-FFF2-40B4-BE49-F238E27FC236}">
                <a16:creationId xmlns="" xmlns:a16="http://schemas.microsoft.com/office/drawing/2014/main" id="{46B7D5F2-ACC7-2965-FA34-69819AEF65D4}"/>
              </a:ext>
            </a:extLst>
          </p:cNvPr>
          <p:cNvSpPr/>
          <p:nvPr/>
        </p:nvSpPr>
        <p:spPr>
          <a:xfrm>
            <a:off x="409884" y="3032585"/>
            <a:ext cx="1898975" cy="32336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Objectifs territoriaux</a:t>
            </a:r>
          </a:p>
        </p:txBody>
      </p:sp>
      <p:cxnSp>
        <p:nvCxnSpPr>
          <p:cNvPr id="29" name="Connecteur droit 7">
            <a:extLst>
              <a:ext uri="{FF2B5EF4-FFF2-40B4-BE49-F238E27FC236}">
                <a16:creationId xmlns="" xmlns:a16="http://schemas.microsoft.com/office/drawing/2014/main" id="{AB55C0F7-A64E-B0EA-581F-31F5104074FE}"/>
              </a:ext>
            </a:extLst>
          </p:cNvPr>
          <p:cNvCxnSpPr/>
          <p:nvPr/>
        </p:nvCxnSpPr>
        <p:spPr>
          <a:xfrm>
            <a:off x="342900" y="2927946"/>
            <a:ext cx="1139242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Espace réservé du numéro de diapositive 2">
            <a:extLst>
              <a:ext uri="{FF2B5EF4-FFF2-40B4-BE49-F238E27FC236}">
                <a16:creationId xmlns="" xmlns:a16="http://schemas.microsoft.com/office/drawing/2014/main" id="{BADD3355-4D77-CBB8-7595-FFFFBFF2357F}"/>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54</a:t>
            </a:fld>
            <a:endParaRPr lang="fr-FR" sz="1200">
              <a:solidFill>
                <a:srgbClr val="0C419A"/>
              </a:solidFill>
            </a:endParaRPr>
          </a:p>
        </p:txBody>
      </p:sp>
      <p:sp>
        <p:nvSpPr>
          <p:cNvPr id="3" name="Parallelogram 2">
            <a:extLst>
              <a:ext uri="{FF2B5EF4-FFF2-40B4-BE49-F238E27FC236}">
                <a16:creationId xmlns="" xmlns:a16="http://schemas.microsoft.com/office/drawing/2014/main" id="{3DAF3E06-7BE1-968E-5E68-9C2B4ECDF3E1}"/>
              </a:ext>
            </a:extLst>
          </p:cNvPr>
          <p:cNvSpPr/>
          <p:nvPr/>
        </p:nvSpPr>
        <p:spPr>
          <a:xfrm>
            <a:off x="-130630"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solidFill>
              </a:rPr>
              <a:t>Valorisation à l’engagement territorial</a:t>
            </a:r>
          </a:p>
        </p:txBody>
      </p:sp>
      <p:sp>
        <p:nvSpPr>
          <p:cNvPr id="11" name="TextBox 10">
            <a:extLst>
              <a:ext uri="{FF2B5EF4-FFF2-40B4-BE49-F238E27FC236}">
                <a16:creationId xmlns="" xmlns:a16="http://schemas.microsoft.com/office/drawing/2014/main" id="{BE26871E-7F3A-CBE6-A0C1-354E418E4994}"/>
              </a:ext>
            </a:extLst>
          </p:cNvPr>
          <p:cNvSpPr txBox="1"/>
          <p:nvPr/>
        </p:nvSpPr>
        <p:spPr>
          <a:xfrm>
            <a:off x="409882" y="471372"/>
            <a:ext cx="11372231" cy="537836"/>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noAutofit/>
          </a:bodyPr>
          <a:lstStyle>
            <a:defPPr>
              <a:defRPr lang="fr-FR"/>
            </a:defPPr>
            <a:lvl1pPr algn="ctr">
              <a:defRPr sz="1600" b="1"/>
            </a:lvl1pPr>
            <a:lvl2pPr lvl="1">
              <a:defRPr sz="1400" b="1">
                <a:solidFill>
                  <a:srgbClr val="0C419A"/>
                </a:solidFill>
              </a:defRPr>
            </a:lvl2pPr>
            <a:lvl3pPr marL="1200150" lvl="2" indent="-285750">
              <a:buFont typeface="Wingdings" panose="05000000000000000000" pitchFamily="2" charset="2"/>
              <a:buChar char="ü"/>
              <a:defRPr sz="1400" b="1">
                <a:solidFill>
                  <a:srgbClr val="0C419A"/>
                </a:solidFill>
              </a:defRPr>
            </a:lvl3pPr>
          </a:lstStyle>
          <a:p>
            <a:r>
              <a:rPr lang="fr-FR" sz="1400"/>
              <a:t>L’engagement est atteint lorsque le médecin remplit quatre indicateurs selon la répartition visée ci-dessus au cours d’une période de référence.</a:t>
            </a:r>
          </a:p>
        </p:txBody>
      </p:sp>
      <p:sp>
        <p:nvSpPr>
          <p:cNvPr id="5" name="ZoneTexte 4"/>
          <p:cNvSpPr txBox="1"/>
          <p:nvPr/>
        </p:nvSpPr>
        <p:spPr>
          <a:xfrm>
            <a:off x="451697" y="6367914"/>
            <a:ext cx="11330416" cy="523220"/>
          </a:xfrm>
          <a:prstGeom prst="rect">
            <a:avLst/>
          </a:prstGeom>
          <a:noFill/>
        </p:spPr>
        <p:txBody>
          <a:bodyPr wrap="square" rtlCol="0">
            <a:spAutoFit/>
          </a:bodyPr>
          <a:lstStyle/>
          <a:p>
            <a:r>
              <a:rPr lang="fr-FR" sz="1400" dirty="0" smtClean="0"/>
              <a:t>Pour les médecins en cumul emploi retraite, la 1</a:t>
            </a:r>
            <a:r>
              <a:rPr lang="fr-FR" sz="1400" baseline="30000" dirty="0" smtClean="0"/>
              <a:t>ère</a:t>
            </a:r>
            <a:r>
              <a:rPr lang="fr-FR" sz="1400" dirty="0" smtClean="0"/>
              <a:t> thématique est atteinte dès lors que le médecin a une patientèle de 500 PMT adultes </a:t>
            </a:r>
            <a:r>
              <a:rPr lang="fr-FR" sz="1400" dirty="0"/>
              <a:t>et un seul item sera demandé pour la 3ème</a:t>
            </a:r>
          </a:p>
        </p:txBody>
      </p:sp>
    </p:spTree>
    <p:extLst>
      <p:ext uri="{BB962C8B-B14F-4D97-AF65-F5344CB8AC3E}">
        <p14:creationId xmlns:p14="http://schemas.microsoft.com/office/powerpoint/2010/main" val="3259523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37DE85B-1319-405F-AE6A-D6F1ABE1F9FC}"/>
              </a:ext>
            </a:extLst>
          </p:cNvPr>
          <p:cNvSpPr>
            <a:spLocks noGrp="1"/>
          </p:cNvSpPr>
          <p:nvPr>
            <p:ph type="body" sz="quarter" idx="27"/>
          </p:nvPr>
        </p:nvSpPr>
        <p:spPr/>
        <p:txBody>
          <a:bodyPr/>
          <a:lstStyle/>
          <a:p>
            <a:endParaRPr lang="fr-FR"/>
          </a:p>
        </p:txBody>
      </p:sp>
      <p:sp>
        <p:nvSpPr>
          <p:cNvPr id="4" name="Text Placeholder 3">
            <a:extLst>
              <a:ext uri="{FF2B5EF4-FFF2-40B4-BE49-F238E27FC236}">
                <a16:creationId xmlns="" xmlns:a16="http://schemas.microsoft.com/office/drawing/2014/main" id="{AEA5C0D5-B54C-498F-BFF2-4B03802EB2CB}"/>
              </a:ext>
            </a:extLst>
          </p:cNvPr>
          <p:cNvSpPr>
            <a:spLocks noGrp="1"/>
          </p:cNvSpPr>
          <p:nvPr>
            <p:ph type="body" sz="quarter" idx="3"/>
          </p:nvPr>
        </p:nvSpPr>
        <p:spPr>
          <a:xfrm>
            <a:off x="1538558" y="3096305"/>
            <a:ext cx="7560000" cy="1692000"/>
          </a:xfrm>
        </p:spPr>
        <p:txBody>
          <a:bodyPr>
            <a:normAutofit/>
          </a:bodyPr>
          <a:lstStyle/>
          <a:p>
            <a:r>
              <a:rPr lang="fr-FR" dirty="0" smtClean="0"/>
              <a:t>Revalorisation de la nomenclature</a:t>
            </a:r>
            <a:endParaRPr lang="fr-FR" dirty="0"/>
          </a:p>
        </p:txBody>
      </p:sp>
      <p:sp>
        <p:nvSpPr>
          <p:cNvPr id="5" name="Slide Number Placeholder 4">
            <a:extLst>
              <a:ext uri="{FF2B5EF4-FFF2-40B4-BE49-F238E27FC236}">
                <a16:creationId xmlns="" xmlns:a16="http://schemas.microsoft.com/office/drawing/2014/main" id="{C43D0F16-6279-4EB1-A74C-5B1073D81D77}"/>
              </a:ext>
            </a:extLst>
          </p:cNvPr>
          <p:cNvSpPr>
            <a:spLocks noGrp="1"/>
          </p:cNvSpPr>
          <p:nvPr>
            <p:ph type="sldNum" sz="quarter" idx="26"/>
          </p:nvPr>
        </p:nvSpPr>
        <p:spPr/>
        <p:txBody>
          <a:bodyPr/>
          <a:lstStyle/>
          <a:p>
            <a:fld id="{975A587B-5814-4D9B-9598-FE9CB954CB01}" type="slidenum">
              <a:rPr lang="fr-FR" smtClean="0"/>
              <a:pPr/>
              <a:t>55</a:t>
            </a:fld>
            <a:endParaRPr lang="fr-FR"/>
          </a:p>
        </p:txBody>
      </p:sp>
      <p:sp>
        <p:nvSpPr>
          <p:cNvPr id="6" name="Text Placeholder 5">
            <a:extLst>
              <a:ext uri="{FF2B5EF4-FFF2-40B4-BE49-F238E27FC236}">
                <a16:creationId xmlns="" xmlns:a16="http://schemas.microsoft.com/office/drawing/2014/main" id="{5ED09B3F-07A1-4963-AF9F-09A8D3E65B89}"/>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3325023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E4A62A6E-26DF-3D6C-6569-8F173EFA79C0}"/>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253028" y="821842"/>
            <a:ext cx="11685943" cy="5044768"/>
          </a:xfrm>
          <a:prstGeom prst="rect">
            <a:avLst/>
          </a:prstGeom>
          <a:noFill/>
          <a:ln w="28575">
            <a:solidFill>
              <a:schemeClr val="tx1"/>
            </a:solidFill>
          </a:ln>
        </p:spPr>
        <p:txBody>
          <a:bodyPr wrap="square" rtlCol="0" anchor="ctr">
            <a:noAutofit/>
          </a:bodyPr>
          <a:lstStyle/>
          <a:p>
            <a:endParaRPr lang="fr-FR" b="1">
              <a:solidFill>
                <a:srgbClr val="00B0F0"/>
              </a:solidFill>
            </a:endParaRPr>
          </a:p>
        </p:txBody>
      </p:sp>
      <p:sp>
        <p:nvSpPr>
          <p:cNvPr id="3" name="Parallelogram 2">
            <a:extLst>
              <a:ext uri="{FF2B5EF4-FFF2-40B4-BE49-F238E27FC236}">
                <a16:creationId xmlns="" xmlns:a16="http://schemas.microsoft.com/office/drawing/2014/main" id="{C46D4BE2-F081-9A5F-BBCC-D22186E5CC22}"/>
              </a:ext>
            </a:extLst>
          </p:cNvPr>
          <p:cNvSpPr/>
          <p:nvPr/>
        </p:nvSpPr>
        <p:spPr>
          <a:xfrm>
            <a:off x="-130630"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solidFill>
              </a:rPr>
              <a:t>Nomenclature / Médecin généraliste</a:t>
            </a:r>
          </a:p>
        </p:txBody>
      </p:sp>
      <p:sp>
        <p:nvSpPr>
          <p:cNvPr id="8" name="Espace réservé du numéro de diapositive 2">
            <a:extLst>
              <a:ext uri="{FF2B5EF4-FFF2-40B4-BE49-F238E27FC236}">
                <a16:creationId xmlns="" xmlns:a16="http://schemas.microsoft.com/office/drawing/2014/main" id="{8A65DBC1-0BCC-8B95-9152-417C29E46F3A}"/>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pPr/>
              <a:t>56</a:t>
            </a:fld>
            <a:endParaRPr lang="fr-FR" sz="1200"/>
          </a:p>
        </p:txBody>
      </p:sp>
      <p:sp>
        <p:nvSpPr>
          <p:cNvPr id="6" name="TextBox 16">
            <a:extLst>
              <a:ext uri="{FF2B5EF4-FFF2-40B4-BE49-F238E27FC236}">
                <a16:creationId xmlns="" xmlns:a16="http://schemas.microsoft.com/office/drawing/2014/main" id="{96CC5E3C-41A2-F4F5-3C94-2A77297D6F97}"/>
              </a:ext>
            </a:extLst>
          </p:cNvPr>
          <p:cNvSpPr txBox="1"/>
          <p:nvPr/>
        </p:nvSpPr>
        <p:spPr>
          <a:xfrm>
            <a:off x="3898322" y="652565"/>
            <a:ext cx="4395354" cy="461665"/>
          </a:xfrm>
          <a:prstGeom prst="rect">
            <a:avLst/>
          </a:prstGeom>
          <a:solidFill>
            <a:schemeClr val="bg1"/>
          </a:solidFill>
        </p:spPr>
        <p:txBody>
          <a:bodyPr wrap="square">
            <a:spAutoFit/>
          </a:bodyPr>
          <a:lstStyle/>
          <a:p>
            <a:pPr algn="ctr"/>
            <a:r>
              <a:rPr lang="fr-FR" sz="2400" b="1">
                <a:latin typeface="+mj-lt"/>
                <a:cs typeface="Calibri" panose="020F0502020204030204" pitchFamily="34" charset="0"/>
                <a:sym typeface="Wingdings" panose="05000000000000000000" pitchFamily="2" charset="2"/>
              </a:rPr>
              <a:t>2 options possibles</a:t>
            </a:r>
            <a:endParaRPr lang="fr-FR" sz="2400" b="1" u="sng">
              <a:latin typeface="+mj-lt"/>
            </a:endParaRPr>
          </a:p>
        </p:txBody>
      </p:sp>
      <p:sp>
        <p:nvSpPr>
          <p:cNvPr id="11" name="TextBox 2">
            <a:extLst>
              <a:ext uri="{FF2B5EF4-FFF2-40B4-BE49-F238E27FC236}">
                <a16:creationId xmlns="" xmlns:a16="http://schemas.microsoft.com/office/drawing/2014/main" id="{157B9450-6E9A-67A2-A11E-F6F022CE8875}"/>
              </a:ext>
            </a:extLst>
          </p:cNvPr>
          <p:cNvSpPr txBox="1"/>
          <p:nvPr/>
        </p:nvSpPr>
        <p:spPr>
          <a:xfrm>
            <a:off x="444504" y="2759307"/>
            <a:ext cx="5374050" cy="2235900"/>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nchor="t">
            <a:noAutofit/>
          </a:bodyPr>
          <a:lstStyle>
            <a:defPPr>
              <a:defRPr lang="fr-FR"/>
            </a:defPPr>
            <a:lvl2pPr lvl="1">
              <a:defRPr sz="1400" b="1">
                <a:solidFill>
                  <a:srgbClr val="0C419A"/>
                </a:solidFill>
              </a:defRPr>
            </a:lvl2pPr>
            <a:lvl3pPr marL="1200150" lvl="2" indent="-285750">
              <a:buFont typeface="Wingdings" panose="05000000000000000000" pitchFamily="2" charset="2"/>
              <a:buChar char="ü"/>
              <a:defRPr sz="1400" b="1">
                <a:solidFill>
                  <a:srgbClr val="0C419A"/>
                </a:solidFill>
              </a:defRPr>
            </a:lvl3pPr>
          </a:lstStyle>
          <a:p>
            <a:pPr algn="ctr"/>
            <a:r>
              <a:rPr lang="fr-FR" sz="1600" i="1" dirty="0"/>
              <a:t>OPTION </a:t>
            </a:r>
            <a:r>
              <a:rPr lang="fr-FR" sz="1600" i="1" dirty="0" smtClean="0"/>
              <a:t>1</a:t>
            </a:r>
            <a:endParaRPr lang="fr-FR" sz="1600" i="1" dirty="0"/>
          </a:p>
          <a:p>
            <a:pPr algn="ctr"/>
            <a:endParaRPr lang="fr-FR" sz="1600" b="1" dirty="0"/>
          </a:p>
          <a:p>
            <a:pPr algn="ctr"/>
            <a:endParaRPr lang="fr-FR" sz="1600" b="1" dirty="0"/>
          </a:p>
          <a:p>
            <a:pPr algn="ctr"/>
            <a:r>
              <a:rPr lang="fr-FR" sz="2400" b="1" dirty="0">
                <a:solidFill>
                  <a:schemeClr val="tx1">
                    <a:lumMod val="60000"/>
                    <a:lumOff val="40000"/>
                  </a:schemeClr>
                </a:solidFill>
              </a:rPr>
              <a:t>N1 = 30€</a:t>
            </a:r>
          </a:p>
        </p:txBody>
      </p:sp>
      <p:sp>
        <p:nvSpPr>
          <p:cNvPr id="12" name="TextBox 2">
            <a:extLst>
              <a:ext uri="{FF2B5EF4-FFF2-40B4-BE49-F238E27FC236}">
                <a16:creationId xmlns="" xmlns:a16="http://schemas.microsoft.com/office/drawing/2014/main" id="{157B9450-6E9A-67A2-A11E-F6F022CE8875}"/>
              </a:ext>
            </a:extLst>
          </p:cNvPr>
          <p:cNvSpPr txBox="1"/>
          <p:nvPr/>
        </p:nvSpPr>
        <p:spPr>
          <a:xfrm>
            <a:off x="6382448" y="2742795"/>
            <a:ext cx="5374050" cy="2235900"/>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nchor="t">
            <a:noAutofit/>
          </a:bodyPr>
          <a:lstStyle>
            <a:defPPr>
              <a:defRPr lang="fr-FR"/>
            </a:defPPr>
            <a:lvl2pPr lvl="1">
              <a:defRPr sz="1400" b="1">
                <a:solidFill>
                  <a:srgbClr val="0C419A"/>
                </a:solidFill>
              </a:defRPr>
            </a:lvl2pPr>
            <a:lvl3pPr marL="1200150" lvl="2" indent="-285750">
              <a:buFont typeface="Wingdings" panose="05000000000000000000" pitchFamily="2" charset="2"/>
              <a:buChar char="ü"/>
              <a:defRPr sz="1400" b="1">
                <a:solidFill>
                  <a:srgbClr val="0C419A"/>
                </a:solidFill>
              </a:defRPr>
            </a:lvl3pPr>
          </a:lstStyle>
          <a:p>
            <a:pPr algn="ctr"/>
            <a:r>
              <a:rPr lang="fr-FR" sz="1600" i="1" dirty="0"/>
              <a:t>OPTION </a:t>
            </a:r>
            <a:r>
              <a:rPr lang="fr-FR" sz="1600" i="1" dirty="0" smtClean="0"/>
              <a:t>2</a:t>
            </a:r>
            <a:endParaRPr lang="fr-FR" sz="1600" i="1" dirty="0"/>
          </a:p>
          <a:p>
            <a:pPr algn="ctr"/>
            <a:endParaRPr lang="fr-FR" sz="1600" b="1" dirty="0"/>
          </a:p>
          <a:p>
            <a:pPr algn="ctr"/>
            <a:endParaRPr lang="fr-FR" sz="1600" b="1" dirty="0"/>
          </a:p>
          <a:p>
            <a:pPr algn="ctr"/>
            <a:r>
              <a:rPr lang="fr-FR" sz="2400" b="1" dirty="0" smtClean="0">
                <a:solidFill>
                  <a:schemeClr val="tx1">
                    <a:lumMod val="60000"/>
                    <a:lumOff val="40000"/>
                  </a:schemeClr>
                </a:solidFill>
              </a:rPr>
              <a:t>+50</a:t>
            </a:r>
            <a:r>
              <a:rPr lang="fr-FR" sz="2400" b="1" dirty="0">
                <a:solidFill>
                  <a:schemeClr val="tx1">
                    <a:lumMod val="60000"/>
                    <a:lumOff val="40000"/>
                  </a:schemeClr>
                </a:solidFill>
              </a:rPr>
              <a:t>% sur le FPMT</a:t>
            </a:r>
          </a:p>
        </p:txBody>
      </p:sp>
      <p:sp>
        <p:nvSpPr>
          <p:cNvPr id="4" name="Rectangle 3"/>
          <p:cNvSpPr/>
          <p:nvPr/>
        </p:nvSpPr>
        <p:spPr>
          <a:xfrm>
            <a:off x="435499" y="1707893"/>
            <a:ext cx="11320999" cy="369332"/>
          </a:xfrm>
          <a:prstGeom prst="rect">
            <a:avLst/>
          </a:prstGeom>
        </p:spPr>
        <p:txBody>
          <a:bodyPr wrap="square">
            <a:spAutoFit/>
          </a:bodyPr>
          <a:lstStyle/>
          <a:p>
            <a:pPr algn="ctr"/>
            <a:r>
              <a:rPr lang="fr-FR"/>
              <a:t>La valorisation de l’engagement territorial des médecins traitants peut se traduire de 2 façons :</a:t>
            </a:r>
          </a:p>
        </p:txBody>
      </p:sp>
      <p:sp>
        <p:nvSpPr>
          <p:cNvPr id="5" name="Rectangle 4"/>
          <p:cNvSpPr/>
          <p:nvPr/>
        </p:nvSpPr>
        <p:spPr>
          <a:xfrm>
            <a:off x="5818554" y="2272740"/>
            <a:ext cx="623889" cy="523220"/>
          </a:xfrm>
          <a:prstGeom prst="rect">
            <a:avLst/>
          </a:prstGeom>
        </p:spPr>
        <p:txBody>
          <a:bodyPr wrap="none">
            <a:spAutoFit/>
          </a:bodyPr>
          <a:lstStyle/>
          <a:p>
            <a:r>
              <a:rPr lang="fr-FR" sz="2800" b="1"/>
              <a:t>ou</a:t>
            </a:r>
            <a:endParaRPr lang="fr-FR" sz="3600" b="1"/>
          </a:p>
        </p:txBody>
      </p:sp>
      <p:cxnSp>
        <p:nvCxnSpPr>
          <p:cNvPr id="13" name="Straight Connector 9">
            <a:extLst>
              <a:ext uri="{FF2B5EF4-FFF2-40B4-BE49-F238E27FC236}">
                <a16:creationId xmlns="" xmlns:a16="http://schemas.microsoft.com/office/drawing/2014/main" id="{2D118343-45DE-3DAE-EF40-AC959C43EAED}"/>
              </a:ext>
            </a:extLst>
          </p:cNvPr>
          <p:cNvCxnSpPr/>
          <p:nvPr/>
        </p:nvCxnSpPr>
        <p:spPr>
          <a:xfrm>
            <a:off x="6095998" y="3179036"/>
            <a:ext cx="1" cy="157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9524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3"/>
          <p:cNvSpPr>
            <a:spLocks noGrp="1"/>
          </p:cNvSpPr>
          <p:nvPr>
            <p:ph type="title"/>
          </p:nvPr>
        </p:nvSpPr>
        <p:spPr>
          <a:xfrm>
            <a:off x="0" y="9003"/>
            <a:ext cx="12192000" cy="646635"/>
          </a:xfrm>
        </p:spPr>
        <p:txBody>
          <a:bodyPr/>
          <a:lstStyle/>
          <a:p>
            <a:r>
              <a:rPr lang="fr-FR" dirty="0"/>
              <a:t>Nomenclature </a:t>
            </a:r>
            <a:r>
              <a:rPr lang="fr-FR" dirty="0" smtClean="0"/>
              <a:t>majorée Généralistes</a:t>
            </a: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543" y="780606"/>
            <a:ext cx="9967182" cy="5747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1285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3"/>
          <p:cNvSpPr>
            <a:spLocks noGrp="1"/>
          </p:cNvSpPr>
          <p:nvPr>
            <p:ph type="title"/>
          </p:nvPr>
        </p:nvSpPr>
        <p:spPr>
          <a:xfrm>
            <a:off x="0" y="9003"/>
            <a:ext cx="12192000" cy="646635"/>
          </a:xfrm>
        </p:spPr>
        <p:txBody>
          <a:bodyPr/>
          <a:lstStyle/>
          <a:p>
            <a:r>
              <a:rPr lang="fr-FR" dirty="0"/>
              <a:t>Nomenclature </a:t>
            </a:r>
            <a:r>
              <a:rPr lang="fr-FR" dirty="0" smtClean="0"/>
              <a:t>majorée Spécialistes</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294" y="768745"/>
            <a:ext cx="8769869" cy="5685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305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E4A62A6E-26DF-3D6C-6569-8F173EFA79C0}"/>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253028" y="1470332"/>
            <a:ext cx="11685943" cy="5109293"/>
          </a:xfrm>
          <a:prstGeom prst="rect">
            <a:avLst/>
          </a:prstGeom>
          <a:noFill/>
          <a:ln w="28575">
            <a:solidFill>
              <a:schemeClr val="tx1"/>
            </a:solidFill>
          </a:ln>
        </p:spPr>
        <p:txBody>
          <a:bodyPr wrap="square" rtlCol="0" anchor="ctr">
            <a:noAutofit/>
          </a:bodyPr>
          <a:lstStyle/>
          <a:p>
            <a:pPr marL="285750" indent="-285750">
              <a:buFont typeface="Arial" panose="020B0604020202020204" pitchFamily="34" charset="0"/>
              <a:buChar char="•"/>
            </a:pPr>
            <a:r>
              <a:rPr lang="fr-FR" dirty="0"/>
              <a:t>Elargissement du périmètre de l’APC : </a:t>
            </a:r>
          </a:p>
          <a:p>
            <a:pPr marL="742950" lvl="1" indent="-285750">
              <a:buFont typeface="Wingdings" panose="05000000000000000000" pitchFamily="2" charset="2"/>
              <a:buChar char="Ø"/>
            </a:pPr>
            <a:r>
              <a:rPr lang="fr-FR" dirty="0"/>
              <a:t>Adressage par un autre spécialiste</a:t>
            </a:r>
          </a:p>
          <a:p>
            <a:pPr marL="742950" lvl="1" indent="-285750">
              <a:buFont typeface="Wingdings" panose="05000000000000000000" pitchFamily="2" charset="2"/>
              <a:buChar char="Ø"/>
            </a:pPr>
            <a:r>
              <a:rPr lang="fr-FR" dirty="0"/>
              <a:t>Adressage par la médecine scolaire et la PMI</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précédentes conventions ont conduit à une </a:t>
            </a:r>
            <a:r>
              <a:rPr lang="fr-FR" b="1" dirty="0"/>
              <a:t>complexification de la nomenclature clinique</a:t>
            </a:r>
            <a:r>
              <a:rPr lang="fr-FR" dirty="0"/>
              <a:t>, avec l’introduction de consultations et majorations, autour de situations cliniques très spécifiques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Il en résulte un </a:t>
            </a:r>
            <a:r>
              <a:rPr lang="fr-FR" b="1" dirty="0"/>
              <a:t>très faible niveau de facturation </a:t>
            </a:r>
            <a:r>
              <a:rPr lang="fr-FR" dirty="0"/>
              <a:t>de ces consultations/majorations : </a:t>
            </a:r>
            <a:br>
              <a:rPr lang="fr-FR" dirty="0"/>
            </a:br>
            <a:r>
              <a:rPr lang="fr-FR" dirty="0"/>
              <a:t>	</a:t>
            </a:r>
            <a:r>
              <a:rPr lang="fr-FR" dirty="0">
                <a:sym typeface="Wingdings" panose="05000000000000000000" pitchFamily="2" charset="2"/>
              </a:rPr>
              <a:t> </a:t>
            </a:r>
            <a:r>
              <a:rPr lang="fr-FR" dirty="0" smtClean="0">
                <a:solidFill>
                  <a:srgbClr val="0C419A"/>
                </a:solidFill>
              </a:rPr>
              <a:t>soit </a:t>
            </a:r>
            <a:r>
              <a:rPr lang="fr-FR" dirty="0">
                <a:solidFill>
                  <a:srgbClr val="0C419A"/>
                </a:solidFill>
              </a:rPr>
              <a:t>0,3% des cotations toutes spécialités confondues</a:t>
            </a:r>
            <a:endParaRPr lang="fr-FR" dirty="0">
              <a:solidFill>
                <a:schemeClr val="accent2"/>
              </a:solidFill>
            </a:endParaRP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Certaines majorations et consultations deviennent caduques compte-tenu de la revalorisation par ailleurs de certaines consultation (ex. CNPSY)</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Il est ainsi proposé :</a:t>
            </a:r>
          </a:p>
          <a:p>
            <a:pPr marL="742950" lvl="1" indent="-285750">
              <a:buFont typeface="Arial" panose="020B0604020202020204" pitchFamily="34" charset="0"/>
              <a:buChar char="•"/>
            </a:pPr>
            <a:r>
              <a:rPr lang="fr-FR" dirty="0"/>
              <a:t>une </a:t>
            </a:r>
            <a:r>
              <a:rPr lang="fr-FR" b="1" dirty="0"/>
              <a:t>simplification accessible à tous</a:t>
            </a:r>
          </a:p>
          <a:p>
            <a:pPr marL="742950" lvl="1" indent="-285750">
              <a:buFont typeface="Arial" panose="020B0604020202020204" pitchFamily="34" charset="0"/>
              <a:buChar char="•"/>
            </a:pPr>
            <a:r>
              <a:rPr lang="fr-FR" dirty="0"/>
              <a:t>une </a:t>
            </a:r>
            <a:r>
              <a:rPr lang="fr-FR" b="1" dirty="0"/>
              <a:t>revalorisation à un niveau N3 </a:t>
            </a:r>
            <a:r>
              <a:rPr lang="fr-FR" dirty="0"/>
              <a:t>(60€) en soutien de l’engagement </a:t>
            </a:r>
            <a:r>
              <a:rPr lang="fr-FR" dirty="0" smtClean="0"/>
              <a:t>territorial</a:t>
            </a:r>
          </a:p>
          <a:p>
            <a:pPr lvl="1"/>
            <a:endParaRPr lang="fr-FR" dirty="0"/>
          </a:p>
        </p:txBody>
      </p:sp>
      <p:sp>
        <p:nvSpPr>
          <p:cNvPr id="3" name="Parallelogram 2">
            <a:extLst>
              <a:ext uri="{FF2B5EF4-FFF2-40B4-BE49-F238E27FC236}">
                <a16:creationId xmlns="" xmlns:a16="http://schemas.microsoft.com/office/drawing/2014/main" id="{C46D4BE2-F081-9A5F-BBCC-D22186E5CC22}"/>
              </a:ext>
            </a:extLst>
          </p:cNvPr>
          <p:cNvSpPr/>
          <p:nvPr/>
        </p:nvSpPr>
        <p:spPr>
          <a:xfrm>
            <a:off x="-130630"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solidFill>
              </a:rPr>
              <a:t>Nomenclature</a:t>
            </a:r>
          </a:p>
        </p:txBody>
      </p:sp>
      <p:sp>
        <p:nvSpPr>
          <p:cNvPr id="8" name="Espace réservé du numéro de diapositive 2">
            <a:extLst>
              <a:ext uri="{FF2B5EF4-FFF2-40B4-BE49-F238E27FC236}">
                <a16:creationId xmlns="" xmlns:a16="http://schemas.microsoft.com/office/drawing/2014/main" id="{8A65DBC1-0BCC-8B95-9152-417C29E46F3A}"/>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pPr/>
              <a:t>59</a:t>
            </a:fld>
            <a:endParaRPr lang="fr-FR" sz="1200"/>
          </a:p>
        </p:txBody>
      </p:sp>
    </p:spTree>
    <p:extLst>
      <p:ext uri="{BB962C8B-B14F-4D97-AF65-F5344CB8AC3E}">
        <p14:creationId xmlns:p14="http://schemas.microsoft.com/office/powerpoint/2010/main" val="846603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5898D67-6AEE-7C96-DAD2-93A98FA21FB1}"/>
              </a:ext>
            </a:extLst>
          </p:cNvPr>
          <p:cNvSpPr/>
          <p:nvPr/>
        </p:nvSpPr>
        <p:spPr>
          <a:xfrm>
            <a:off x="9505950" y="5895975"/>
            <a:ext cx="2686050" cy="96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Parallelogram 3">
            <a:extLst>
              <a:ext uri="{FF2B5EF4-FFF2-40B4-BE49-F238E27FC236}">
                <a16:creationId xmlns="" xmlns:a16="http://schemas.microsoft.com/office/drawing/2014/main" id="{340E353F-49F2-0F6C-F213-A5AEB7CAD858}"/>
              </a:ext>
            </a:extLst>
          </p:cNvPr>
          <p:cNvSpPr/>
          <p:nvPr/>
        </p:nvSpPr>
        <p:spPr>
          <a:xfrm>
            <a:off x="-130630"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Aide à l'emploi d’un assistant médical</a:t>
            </a:r>
          </a:p>
        </p:txBody>
      </p:sp>
      <p:sp>
        <p:nvSpPr>
          <p:cNvPr id="9" name="Rectangle 8">
            <a:extLst>
              <a:ext uri="{FF2B5EF4-FFF2-40B4-BE49-F238E27FC236}">
                <a16:creationId xmlns="" xmlns:a16="http://schemas.microsoft.com/office/drawing/2014/main" id="{C5423D05-215C-91C2-00ED-56F7BE8407DB}"/>
              </a:ext>
            </a:extLst>
          </p:cNvPr>
          <p:cNvSpPr/>
          <p:nvPr/>
        </p:nvSpPr>
        <p:spPr>
          <a:xfrm>
            <a:off x="533950" y="5489695"/>
            <a:ext cx="11124096" cy="655573"/>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noAutofit/>
          </a:bodyPr>
          <a:lstStyle/>
          <a:p>
            <a:pPr algn="ctr"/>
            <a:r>
              <a:rPr lang="fr-FR" sz="1400">
                <a:solidFill>
                  <a:srgbClr val="0C419A"/>
                </a:solidFill>
              </a:rPr>
              <a:t>« Un médecin généraliste qui a </a:t>
            </a:r>
            <a:r>
              <a:rPr lang="fr-FR" sz="1400" b="1">
                <a:solidFill>
                  <a:srgbClr val="0C419A"/>
                </a:solidFill>
              </a:rPr>
              <a:t>1 000 patients MT </a:t>
            </a:r>
            <a:r>
              <a:rPr lang="fr-FR" sz="1400">
                <a:solidFill>
                  <a:srgbClr val="0C419A"/>
                </a:solidFill>
              </a:rPr>
              <a:t>et qui contractualise pour être accompagné d’un assistant médical à temps plein </a:t>
            </a:r>
          </a:p>
          <a:p>
            <a:pPr algn="ctr"/>
            <a:r>
              <a:rPr lang="fr-FR" sz="1400">
                <a:solidFill>
                  <a:srgbClr val="0C419A"/>
                </a:solidFill>
              </a:rPr>
              <a:t>devra avoir augmenté sa patientèle MT de de </a:t>
            </a:r>
            <a:r>
              <a:rPr lang="fr-FR" sz="1400" b="1">
                <a:solidFill>
                  <a:srgbClr val="0C419A"/>
                </a:solidFill>
              </a:rPr>
              <a:t>305 patients au bout de 3 ans </a:t>
            </a:r>
            <a:r>
              <a:rPr lang="fr-FR" sz="1400">
                <a:solidFill>
                  <a:srgbClr val="0C419A"/>
                </a:solidFill>
              </a:rPr>
              <a:t>»</a:t>
            </a:r>
          </a:p>
        </p:txBody>
      </p:sp>
      <p:grpSp>
        <p:nvGrpSpPr>
          <p:cNvPr id="13" name="Group 11">
            <a:extLst>
              <a:ext uri="{FF2B5EF4-FFF2-40B4-BE49-F238E27FC236}">
                <a16:creationId xmlns="" xmlns:a16="http://schemas.microsoft.com/office/drawing/2014/main" id="{8C5E8235-7A74-2A08-C656-33B9024FD972}"/>
              </a:ext>
            </a:extLst>
          </p:cNvPr>
          <p:cNvGrpSpPr/>
          <p:nvPr/>
        </p:nvGrpSpPr>
        <p:grpSpPr>
          <a:xfrm>
            <a:off x="317949" y="5601481"/>
            <a:ext cx="432000" cy="432000"/>
            <a:chOff x="609265" y="5894768"/>
            <a:chExt cx="432000" cy="432000"/>
          </a:xfrm>
        </p:grpSpPr>
        <p:sp>
          <p:nvSpPr>
            <p:cNvPr id="14" name="Oval 3">
              <a:extLst>
                <a:ext uri="{FF2B5EF4-FFF2-40B4-BE49-F238E27FC236}">
                  <a16:creationId xmlns="" xmlns:a16="http://schemas.microsoft.com/office/drawing/2014/main" id="{F6FD87E5-4A33-C730-FACA-6163D9547735}"/>
                </a:ext>
              </a:extLst>
            </p:cNvPr>
            <p:cNvSpPr/>
            <p:nvPr/>
          </p:nvSpPr>
          <p:spPr>
            <a:xfrm>
              <a:off x="609265" y="5894768"/>
              <a:ext cx="432000" cy="432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5" name="Graphic 9" descr="Lightbulb with solid fill">
              <a:extLst>
                <a:ext uri="{FF2B5EF4-FFF2-40B4-BE49-F238E27FC236}">
                  <a16:creationId xmlns="" xmlns:a16="http://schemas.microsoft.com/office/drawing/2014/main" id="{99E449FF-81BD-A44E-7A3E-D947102A5CE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99265" y="5984768"/>
              <a:ext cx="252000" cy="252000"/>
            </a:xfrm>
            <a:prstGeom prst="rect">
              <a:avLst/>
            </a:prstGeom>
          </p:spPr>
        </p:pic>
      </p:grpSp>
      <p:grpSp>
        <p:nvGrpSpPr>
          <p:cNvPr id="16" name="Group 21">
            <a:extLst>
              <a:ext uri="{FF2B5EF4-FFF2-40B4-BE49-F238E27FC236}">
                <a16:creationId xmlns="" xmlns:a16="http://schemas.microsoft.com/office/drawing/2014/main" id="{E3AC3CD9-15DA-7E83-A0FD-AFE394D44D97}"/>
              </a:ext>
            </a:extLst>
          </p:cNvPr>
          <p:cNvGrpSpPr/>
          <p:nvPr/>
        </p:nvGrpSpPr>
        <p:grpSpPr>
          <a:xfrm>
            <a:off x="533949" y="437780"/>
            <a:ext cx="11124103" cy="338554"/>
            <a:chOff x="533948" y="4320088"/>
            <a:chExt cx="11124103" cy="338554"/>
          </a:xfrm>
        </p:grpSpPr>
        <p:cxnSp>
          <p:nvCxnSpPr>
            <p:cNvPr id="17" name="Straight Connector 22">
              <a:extLst>
                <a:ext uri="{FF2B5EF4-FFF2-40B4-BE49-F238E27FC236}">
                  <a16:creationId xmlns="" xmlns:a16="http://schemas.microsoft.com/office/drawing/2014/main" id="{A283C85E-0F19-A325-E565-2663F174C481}"/>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23">
              <a:extLst>
                <a:ext uri="{FF2B5EF4-FFF2-40B4-BE49-F238E27FC236}">
                  <a16:creationId xmlns="" xmlns:a16="http://schemas.microsoft.com/office/drawing/2014/main" id="{19C6B487-26C5-F296-CB46-65D8E3EF87F3}"/>
                </a:ext>
              </a:extLst>
            </p:cNvPr>
            <p:cNvSpPr txBox="1"/>
            <p:nvPr/>
          </p:nvSpPr>
          <p:spPr>
            <a:xfrm>
              <a:off x="5429782" y="4320088"/>
              <a:ext cx="1332435" cy="338554"/>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sym typeface="Wingdings" panose="05000000000000000000" pitchFamily="2" charset="2"/>
                </a:rPr>
                <a:t>Objectifs</a:t>
              </a:r>
            </a:p>
          </p:txBody>
        </p:sp>
      </p:grpSp>
      <p:sp>
        <p:nvSpPr>
          <p:cNvPr id="19" name="TextBox 26">
            <a:extLst>
              <a:ext uri="{FF2B5EF4-FFF2-40B4-BE49-F238E27FC236}">
                <a16:creationId xmlns="" xmlns:a16="http://schemas.microsoft.com/office/drawing/2014/main" id="{E90EFD4F-6888-5EE2-1B01-EB73A68C6BB9}"/>
              </a:ext>
            </a:extLst>
          </p:cNvPr>
          <p:cNvSpPr txBox="1"/>
          <p:nvPr/>
        </p:nvSpPr>
        <p:spPr>
          <a:xfrm>
            <a:off x="1584158" y="712732"/>
            <a:ext cx="9023684" cy="276999"/>
          </a:xfrm>
          <a:prstGeom prst="rect">
            <a:avLst/>
          </a:prstGeom>
          <a:noFill/>
        </p:spPr>
        <p:txBody>
          <a:bodyPr wrap="square">
            <a:spAutoFit/>
          </a:bodyPr>
          <a:lstStyle/>
          <a:p>
            <a:pPr algn="ctr"/>
            <a:r>
              <a:rPr lang="fr-FR" sz="1200">
                <a:solidFill>
                  <a:srgbClr val="00B050"/>
                </a:solidFill>
                <a:cs typeface="Calibri" panose="020F0502020204030204" pitchFamily="34" charset="0"/>
                <a:sym typeface="Wingdings" panose="05000000000000000000" pitchFamily="2" charset="2"/>
              </a:rPr>
              <a:t>(avec dérogations pour les nouveaux installés et les médecins en exercice mixte)</a:t>
            </a:r>
            <a:endParaRPr lang="fr-FR" sz="1200">
              <a:solidFill>
                <a:srgbClr val="00B050"/>
              </a:solidFill>
            </a:endParaRPr>
          </a:p>
        </p:txBody>
      </p:sp>
      <p:sp>
        <p:nvSpPr>
          <p:cNvPr id="20" name="TextBox 19">
            <a:extLst>
              <a:ext uri="{FF2B5EF4-FFF2-40B4-BE49-F238E27FC236}">
                <a16:creationId xmlns="" xmlns:a16="http://schemas.microsoft.com/office/drawing/2014/main" id="{2D7296D5-7B8F-908B-0928-4FB8DAB62E18}"/>
              </a:ext>
            </a:extLst>
          </p:cNvPr>
          <p:cNvSpPr txBox="1"/>
          <p:nvPr/>
        </p:nvSpPr>
        <p:spPr>
          <a:xfrm>
            <a:off x="593274" y="1145948"/>
            <a:ext cx="11105831" cy="619832"/>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noAutofit/>
          </a:bodyPr>
          <a:lstStyle>
            <a:defPPr>
              <a:defRPr lang="fr-FR"/>
            </a:defPPr>
            <a:lvl1pPr algn="ctr">
              <a:defRPr sz="1400" b="1">
                <a:solidFill>
                  <a:srgbClr val="0C419A"/>
                </a:solidFill>
              </a:defRPr>
            </a:lvl1pPr>
          </a:lstStyle>
          <a:p>
            <a:r>
              <a:rPr lang="fr-FR"/>
              <a:t>En contrepartie de l’aide conventionnelle, le médecin s’engage à prendre en charge davantage de patients. Les engagement sont modulés selon la taille initiale de la patientèle des médecins.</a:t>
            </a:r>
          </a:p>
        </p:txBody>
      </p:sp>
      <p:sp>
        <p:nvSpPr>
          <p:cNvPr id="2" name="Espace réservé du numéro de diapositive 2">
            <a:extLst>
              <a:ext uri="{FF2B5EF4-FFF2-40B4-BE49-F238E27FC236}">
                <a16:creationId xmlns="" xmlns:a16="http://schemas.microsoft.com/office/drawing/2014/main" id="{23C81448-42EB-6945-EDCC-EB0BD171BF06}"/>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6</a:t>
            </a:fld>
            <a:endParaRPr lang="fr-FR" sz="1200">
              <a:solidFill>
                <a:srgbClr val="0C419A"/>
              </a:solidFill>
            </a:endParaRPr>
          </a:p>
        </p:txBody>
      </p:sp>
      <p:sp>
        <p:nvSpPr>
          <p:cNvPr id="6" name="TextBox 5">
            <a:extLst>
              <a:ext uri="{FF2B5EF4-FFF2-40B4-BE49-F238E27FC236}">
                <a16:creationId xmlns="" xmlns:a16="http://schemas.microsoft.com/office/drawing/2014/main" id="{1539C28C-C8C0-E23C-8BEF-79D5CE92F426}"/>
              </a:ext>
            </a:extLst>
          </p:cNvPr>
          <p:cNvSpPr txBox="1"/>
          <p:nvPr/>
        </p:nvSpPr>
        <p:spPr>
          <a:xfrm>
            <a:off x="2501100" y="6321953"/>
            <a:ext cx="7136568" cy="364650"/>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noAutofit/>
          </a:bodyPr>
          <a:lstStyle>
            <a:defPPr>
              <a:defRPr lang="fr-FR"/>
            </a:defPPr>
            <a:lvl1pPr>
              <a:lnSpc>
                <a:spcPct val="115000"/>
              </a:lnSpc>
              <a:spcAft>
                <a:spcPts val="0"/>
              </a:spcAft>
              <a:defRPr sz="1600" b="1">
                <a:solidFill>
                  <a:srgbClr val="0C419A"/>
                </a:solidFill>
                <a:effectLst/>
                <a:latin typeface="+mj-lt"/>
                <a:ea typeface="Times New Roman" panose="02020603050405020304" pitchFamily="18" charset="0"/>
                <a:cs typeface="Calibri" panose="020F0502020204030204" pitchFamily="34" charset="0"/>
              </a:defRPr>
            </a:lvl1pPr>
          </a:lstStyle>
          <a:p>
            <a:pPr algn="ctr"/>
            <a:r>
              <a:rPr lang="fr-FR" sz="1400"/>
              <a:t>Proposition d’avenant pour traiter la mutualisation des objectifs</a:t>
            </a:r>
          </a:p>
        </p:txBody>
      </p:sp>
      <p:graphicFrame>
        <p:nvGraphicFramePr>
          <p:cNvPr id="10" name="Tableau 5">
            <a:extLst>
              <a:ext uri="{FF2B5EF4-FFF2-40B4-BE49-F238E27FC236}">
                <a16:creationId xmlns="" xmlns:a16="http://schemas.microsoft.com/office/drawing/2014/main" id="{20EE0147-1C66-5732-164D-85CD8CC0AD94}"/>
              </a:ext>
            </a:extLst>
          </p:cNvPr>
          <p:cNvGraphicFramePr>
            <a:graphicFrameLocks noGrp="1"/>
          </p:cNvGraphicFramePr>
          <p:nvPr>
            <p:extLst>
              <p:ext uri="{D42A27DB-BD31-4B8C-83A1-F6EECF244321}">
                <p14:modId xmlns:p14="http://schemas.microsoft.com/office/powerpoint/2010/main" val="1260575411"/>
              </p:ext>
            </p:extLst>
          </p:nvPr>
        </p:nvGraphicFramePr>
        <p:xfrm>
          <a:off x="385725" y="1979922"/>
          <a:ext cx="11420550" cy="3248368"/>
        </p:xfrm>
        <a:graphic>
          <a:graphicData uri="http://schemas.openxmlformats.org/drawingml/2006/table">
            <a:tbl>
              <a:tblPr>
                <a:tableStyleId>{5C22544A-7EE6-4342-B048-85BDC9FD1C3A}</a:tableStyleId>
              </a:tblPr>
              <a:tblGrid>
                <a:gridCol w="947540">
                  <a:extLst>
                    <a:ext uri="{9D8B030D-6E8A-4147-A177-3AD203B41FA5}">
                      <a16:colId xmlns="" xmlns:a16="http://schemas.microsoft.com/office/drawing/2014/main" val="20000"/>
                    </a:ext>
                  </a:extLst>
                </a:gridCol>
                <a:gridCol w="1047301">
                  <a:extLst>
                    <a:ext uri="{9D8B030D-6E8A-4147-A177-3AD203B41FA5}">
                      <a16:colId xmlns="" xmlns:a16="http://schemas.microsoft.com/office/drawing/2014/main" val="20002"/>
                    </a:ext>
                  </a:extLst>
                </a:gridCol>
                <a:gridCol w="1047301">
                  <a:extLst>
                    <a:ext uri="{9D8B030D-6E8A-4147-A177-3AD203B41FA5}">
                      <a16:colId xmlns="" xmlns:a16="http://schemas.microsoft.com/office/drawing/2014/main" val="20003"/>
                    </a:ext>
                  </a:extLst>
                </a:gridCol>
                <a:gridCol w="1047301">
                  <a:extLst>
                    <a:ext uri="{9D8B030D-6E8A-4147-A177-3AD203B41FA5}">
                      <a16:colId xmlns="" xmlns:a16="http://schemas.microsoft.com/office/drawing/2014/main" val="20004"/>
                    </a:ext>
                  </a:extLst>
                </a:gridCol>
                <a:gridCol w="1047301">
                  <a:extLst>
                    <a:ext uri="{9D8B030D-6E8A-4147-A177-3AD203B41FA5}">
                      <a16:colId xmlns="" xmlns:a16="http://schemas.microsoft.com/office/drawing/2014/main" val="20005"/>
                    </a:ext>
                  </a:extLst>
                </a:gridCol>
                <a:gridCol w="1047301">
                  <a:extLst>
                    <a:ext uri="{9D8B030D-6E8A-4147-A177-3AD203B41FA5}">
                      <a16:colId xmlns="" xmlns:a16="http://schemas.microsoft.com/office/drawing/2014/main" val="20006"/>
                    </a:ext>
                  </a:extLst>
                </a:gridCol>
                <a:gridCol w="1047301">
                  <a:extLst>
                    <a:ext uri="{9D8B030D-6E8A-4147-A177-3AD203B41FA5}">
                      <a16:colId xmlns="" xmlns:a16="http://schemas.microsoft.com/office/drawing/2014/main" val="20008"/>
                    </a:ext>
                  </a:extLst>
                </a:gridCol>
                <a:gridCol w="1047301">
                  <a:extLst>
                    <a:ext uri="{9D8B030D-6E8A-4147-A177-3AD203B41FA5}">
                      <a16:colId xmlns="" xmlns:a16="http://schemas.microsoft.com/office/drawing/2014/main" val="20009"/>
                    </a:ext>
                  </a:extLst>
                </a:gridCol>
                <a:gridCol w="1047301">
                  <a:extLst>
                    <a:ext uri="{9D8B030D-6E8A-4147-A177-3AD203B41FA5}">
                      <a16:colId xmlns="" xmlns:a16="http://schemas.microsoft.com/office/drawing/2014/main" val="20010"/>
                    </a:ext>
                  </a:extLst>
                </a:gridCol>
                <a:gridCol w="1047301">
                  <a:extLst>
                    <a:ext uri="{9D8B030D-6E8A-4147-A177-3AD203B41FA5}">
                      <a16:colId xmlns="" xmlns:a16="http://schemas.microsoft.com/office/drawing/2014/main" val="20011"/>
                    </a:ext>
                  </a:extLst>
                </a:gridCol>
                <a:gridCol w="1047301">
                  <a:extLst>
                    <a:ext uri="{9D8B030D-6E8A-4147-A177-3AD203B41FA5}">
                      <a16:colId xmlns="" xmlns:a16="http://schemas.microsoft.com/office/drawing/2014/main" val="20012"/>
                    </a:ext>
                  </a:extLst>
                </a:gridCol>
              </a:tblGrid>
              <a:tr h="594668">
                <a:tc>
                  <a:txBody>
                    <a:bodyPr/>
                    <a:lstStyle/>
                    <a:p>
                      <a:pPr algn="ctr" fontAlgn="b"/>
                      <a:r>
                        <a:rPr lang="fr-FR" sz="1200" b="1" u="none" strike="noStrike" dirty="0">
                          <a:solidFill>
                            <a:srgbClr val="0C419A"/>
                          </a:solidFill>
                          <a:effectLst/>
                          <a:latin typeface="+mn-lt"/>
                        </a:rPr>
                        <a:t>Percentile</a:t>
                      </a:r>
                      <a:endParaRPr lang="fr-FR" sz="1200" b="1" i="0" u="none" strike="noStrike" dirty="0">
                        <a:solidFill>
                          <a:srgbClr val="0C419A"/>
                        </a:solidFill>
                        <a:effectLst/>
                        <a:latin typeface="+mn-lt"/>
                      </a:endParaRPr>
                    </a:p>
                  </a:txBody>
                  <a:tcPr marL="6670" marR="6670" marT="6670" marB="0" anchor="ctr">
                    <a:solidFill>
                      <a:srgbClr val="78DBFF"/>
                    </a:solidFill>
                  </a:tcPr>
                </a:tc>
                <a:tc>
                  <a:txBody>
                    <a:bodyPr/>
                    <a:lstStyle/>
                    <a:p>
                      <a:pPr algn="ctr" fontAlgn="t"/>
                      <a:r>
                        <a:rPr lang="fr-FR" sz="1100" b="1" u="none" strike="noStrike">
                          <a:solidFill>
                            <a:schemeClr val="bg1"/>
                          </a:solidFill>
                          <a:effectLst/>
                          <a:latin typeface="+mn-lt"/>
                        </a:rPr>
                        <a:t>Si PMPT</a:t>
                      </a:r>
                      <a:br>
                        <a:rPr lang="fr-FR" sz="1100" b="1" u="none" strike="noStrike">
                          <a:solidFill>
                            <a:schemeClr val="bg1"/>
                          </a:solidFill>
                          <a:effectLst/>
                          <a:latin typeface="+mn-lt"/>
                        </a:rPr>
                      </a:br>
                      <a:r>
                        <a:rPr lang="fr-FR" sz="1100" b="1" u="none" strike="noStrike">
                          <a:solidFill>
                            <a:schemeClr val="bg1"/>
                          </a:solidFill>
                          <a:effectLst/>
                          <a:latin typeface="+mn-lt"/>
                        </a:rPr>
                        <a:t>initiale</a:t>
                      </a:r>
                      <a:br>
                        <a:rPr lang="fr-FR" sz="1100" b="1" u="none" strike="noStrike">
                          <a:solidFill>
                            <a:schemeClr val="bg1"/>
                          </a:solidFill>
                          <a:effectLst/>
                          <a:latin typeface="+mn-lt"/>
                        </a:rPr>
                      </a:br>
                      <a:r>
                        <a:rPr lang="fr-FR" sz="1100" b="1" u="none" strike="noStrike">
                          <a:solidFill>
                            <a:schemeClr val="bg1"/>
                          </a:solidFill>
                          <a:effectLst/>
                          <a:latin typeface="+mn-lt"/>
                        </a:rPr>
                        <a:t>au 31/12/2021</a:t>
                      </a:r>
                      <a:endParaRPr lang="fr-FR" sz="1100" b="1" i="0" u="none" strike="noStrike">
                        <a:solidFill>
                          <a:schemeClr val="bg1"/>
                        </a:solidFill>
                        <a:effectLst/>
                        <a:latin typeface="+mn-lt"/>
                      </a:endParaRPr>
                    </a:p>
                  </a:txBody>
                  <a:tcPr marL="6670" marR="6670" marT="6670" marB="0" anchor="ctr">
                    <a:solidFill>
                      <a:srgbClr val="0C419A"/>
                    </a:solidFill>
                  </a:tcPr>
                </a:tc>
                <a:tc>
                  <a:txBody>
                    <a:bodyPr/>
                    <a:lstStyle/>
                    <a:p>
                      <a:pPr algn="ctr" fontAlgn="t"/>
                      <a:r>
                        <a:rPr lang="fr-FR" sz="1100" b="1" u="none" strike="noStrike">
                          <a:solidFill>
                            <a:srgbClr val="0C419A"/>
                          </a:solidFill>
                          <a:effectLst/>
                          <a:latin typeface="+mn-lt"/>
                        </a:rPr>
                        <a:t>Objectif</a:t>
                      </a:r>
                    </a:p>
                    <a:p>
                      <a:pPr algn="ctr" fontAlgn="t"/>
                      <a:r>
                        <a:rPr lang="fr-FR" sz="1100" b="1" u="none" strike="noStrike">
                          <a:solidFill>
                            <a:srgbClr val="0C419A"/>
                          </a:solidFill>
                          <a:effectLst/>
                          <a:latin typeface="+mn-lt"/>
                        </a:rPr>
                        <a:t>½ ETP</a:t>
                      </a:r>
                    </a:p>
                    <a:p>
                      <a:pPr algn="ctr" fontAlgn="t"/>
                      <a:r>
                        <a:rPr lang="fr-FR" sz="1100" b="1" u="none" strike="noStrike">
                          <a:solidFill>
                            <a:srgbClr val="0C419A"/>
                          </a:solidFill>
                          <a:effectLst/>
                          <a:latin typeface="+mn-lt"/>
                        </a:rPr>
                        <a:t>Actuel</a:t>
                      </a:r>
                      <a:endParaRPr lang="fr-FR" sz="1100" b="1" i="0" u="none" strike="noStrike">
                        <a:solidFill>
                          <a:srgbClr val="0C419A"/>
                        </a:solidFill>
                        <a:effectLst/>
                        <a:latin typeface="+mn-lt"/>
                      </a:endParaRPr>
                    </a:p>
                  </a:txBody>
                  <a:tcPr marL="6670" marR="6670" marT="6670" marB="0" anchor="ctr">
                    <a:solidFill>
                      <a:srgbClr val="FF9900"/>
                    </a:solidFill>
                  </a:tcPr>
                </a:tc>
                <a:tc>
                  <a:txBody>
                    <a:bodyPr/>
                    <a:lstStyle/>
                    <a:p>
                      <a:pPr algn="ctr" fontAlgn="t"/>
                      <a:r>
                        <a:rPr lang="fr-FR" sz="1100" b="1" u="none" strike="noStrike">
                          <a:solidFill>
                            <a:schemeClr val="bg1"/>
                          </a:solidFill>
                          <a:effectLst/>
                          <a:latin typeface="+mn-lt"/>
                        </a:rPr>
                        <a:t>Objectif</a:t>
                      </a:r>
                    </a:p>
                    <a:p>
                      <a:pPr algn="ctr" fontAlgn="t"/>
                      <a:r>
                        <a:rPr lang="fr-FR" sz="1100" b="1" u="none" strike="noStrike">
                          <a:solidFill>
                            <a:schemeClr val="bg1"/>
                          </a:solidFill>
                          <a:effectLst/>
                          <a:latin typeface="+mn-lt"/>
                        </a:rPr>
                        <a:t>1/2 ETP</a:t>
                      </a:r>
                      <a:endParaRPr lang="fr-FR" sz="1100" b="1" i="0" u="none" strike="noStrike">
                        <a:solidFill>
                          <a:schemeClr val="bg1"/>
                        </a:solidFill>
                        <a:effectLst/>
                        <a:latin typeface="+mn-lt"/>
                      </a:endParaRPr>
                    </a:p>
                  </a:txBody>
                  <a:tcPr marL="6670" marR="6670" marT="6670" marB="0" anchor="ctr">
                    <a:solidFill>
                      <a:srgbClr val="0C419A"/>
                    </a:solidFill>
                  </a:tcPr>
                </a:tc>
                <a:tc>
                  <a:txBody>
                    <a:bodyPr/>
                    <a:lstStyle/>
                    <a:p>
                      <a:pPr algn="ctr" fontAlgn="t"/>
                      <a:r>
                        <a:rPr lang="fr-FR" sz="1100" b="1" u="none" strike="noStrike">
                          <a:solidFill>
                            <a:srgbClr val="0C419A"/>
                          </a:solidFill>
                          <a:effectLst/>
                          <a:latin typeface="+mn-lt"/>
                        </a:rPr>
                        <a:t>O</a:t>
                      </a:r>
                      <a:r>
                        <a:rPr lang="fr-FR" sz="1100" b="1" u="none" strike="noStrike" kern="1200">
                          <a:solidFill>
                            <a:srgbClr val="0C419A"/>
                          </a:solidFill>
                          <a:effectLst/>
                          <a:latin typeface="+mn-lt"/>
                          <a:ea typeface="+mn-ea"/>
                          <a:cs typeface="+mn-cs"/>
                        </a:rPr>
                        <a:t>bjectif</a:t>
                      </a:r>
                    </a:p>
                    <a:p>
                      <a:pPr algn="ctr" fontAlgn="t"/>
                      <a:r>
                        <a:rPr lang="fr-FR" sz="1100" b="1" u="none" strike="noStrike" kern="1200">
                          <a:solidFill>
                            <a:srgbClr val="0C419A"/>
                          </a:solidFill>
                          <a:effectLst/>
                          <a:latin typeface="+mn-lt"/>
                          <a:ea typeface="+mn-ea"/>
                          <a:cs typeface="+mn-cs"/>
                        </a:rPr>
                        <a:t>1 ETP</a:t>
                      </a:r>
                    </a:p>
                    <a:p>
                      <a:pPr algn="ctr" fontAlgn="t"/>
                      <a:r>
                        <a:rPr lang="fr-FR" sz="1100" b="1" u="none" strike="noStrike" kern="1200">
                          <a:solidFill>
                            <a:srgbClr val="0C419A"/>
                          </a:solidFill>
                          <a:effectLst/>
                          <a:latin typeface="+mn-lt"/>
                          <a:ea typeface="+mn-ea"/>
                          <a:cs typeface="+mn-cs"/>
                        </a:rPr>
                        <a:t>Actuel</a:t>
                      </a:r>
                    </a:p>
                  </a:txBody>
                  <a:tcPr marL="6670" marR="6670" marT="6670" marB="0" anchor="ctr">
                    <a:solidFill>
                      <a:srgbClr val="FF9900"/>
                    </a:solidFill>
                  </a:tcPr>
                </a:tc>
                <a:tc>
                  <a:txBody>
                    <a:bodyPr/>
                    <a:lstStyle/>
                    <a:p>
                      <a:pPr algn="ctr" fontAlgn="t"/>
                      <a:r>
                        <a:rPr lang="fr-FR" sz="1100" b="1" u="none" strike="noStrike">
                          <a:solidFill>
                            <a:schemeClr val="bg1"/>
                          </a:solidFill>
                          <a:effectLst/>
                          <a:latin typeface="+mn-lt"/>
                        </a:rPr>
                        <a:t>Objectif</a:t>
                      </a:r>
                    </a:p>
                    <a:p>
                      <a:pPr algn="ctr" fontAlgn="t"/>
                      <a:r>
                        <a:rPr lang="fr-FR" sz="1100" b="1" u="none" strike="noStrike">
                          <a:solidFill>
                            <a:schemeClr val="bg1"/>
                          </a:solidFill>
                          <a:effectLst/>
                          <a:latin typeface="+mn-lt"/>
                        </a:rPr>
                        <a:t>1 ETP</a:t>
                      </a:r>
                      <a:endParaRPr lang="fr-FR" sz="1100" b="1" i="0" u="none" strike="noStrike">
                        <a:solidFill>
                          <a:schemeClr val="bg1"/>
                        </a:solidFill>
                        <a:effectLst/>
                        <a:latin typeface="+mn-lt"/>
                      </a:endParaRPr>
                    </a:p>
                  </a:txBody>
                  <a:tcPr marL="6670" marR="6670" marT="6670" marB="0" anchor="ctr">
                    <a:lnR w="57150" cap="flat" cmpd="sng" algn="ctr">
                      <a:solidFill>
                        <a:schemeClr val="tx1"/>
                      </a:solidFill>
                      <a:prstDash val="solid"/>
                      <a:round/>
                      <a:headEnd type="none" w="med" len="med"/>
                      <a:tailEnd type="none" w="med" len="med"/>
                    </a:lnR>
                    <a:solidFill>
                      <a:srgbClr val="0C419A"/>
                    </a:solidFill>
                  </a:tcPr>
                </a:tc>
                <a:tc>
                  <a:txBody>
                    <a:bodyPr/>
                    <a:lstStyle/>
                    <a:p>
                      <a:pPr algn="ctr" fontAlgn="t"/>
                      <a:r>
                        <a:rPr lang="fr-FR" sz="1100" b="1" u="none" strike="noStrike">
                          <a:solidFill>
                            <a:schemeClr val="bg1"/>
                          </a:solidFill>
                          <a:effectLst/>
                          <a:latin typeface="+mn-lt"/>
                        </a:rPr>
                        <a:t>Si PFA</a:t>
                      </a:r>
                      <a:br>
                        <a:rPr lang="fr-FR" sz="1100" b="1" u="none" strike="noStrike">
                          <a:solidFill>
                            <a:schemeClr val="bg1"/>
                          </a:solidFill>
                          <a:effectLst/>
                          <a:latin typeface="+mn-lt"/>
                        </a:rPr>
                      </a:br>
                      <a:r>
                        <a:rPr lang="fr-FR" sz="1100" b="1" u="none" strike="noStrike">
                          <a:solidFill>
                            <a:schemeClr val="bg1"/>
                          </a:solidFill>
                          <a:effectLst/>
                          <a:latin typeface="+mn-lt"/>
                        </a:rPr>
                        <a:t>initiale</a:t>
                      </a:r>
                      <a:br>
                        <a:rPr lang="fr-FR" sz="1100" b="1" u="none" strike="noStrike">
                          <a:solidFill>
                            <a:schemeClr val="bg1"/>
                          </a:solidFill>
                          <a:effectLst/>
                          <a:latin typeface="+mn-lt"/>
                        </a:rPr>
                      </a:br>
                      <a:r>
                        <a:rPr lang="fr-FR" sz="1100" b="1" u="none" strike="noStrike">
                          <a:solidFill>
                            <a:schemeClr val="bg1"/>
                          </a:solidFill>
                          <a:effectLst/>
                          <a:latin typeface="+mn-lt"/>
                        </a:rPr>
                        <a:t>au 31/12/2021</a:t>
                      </a:r>
                      <a:endParaRPr lang="fr-FR" sz="1100" b="1" i="0" u="none" strike="noStrike">
                        <a:solidFill>
                          <a:schemeClr val="bg1"/>
                        </a:solidFill>
                        <a:effectLst/>
                        <a:latin typeface="+mn-lt"/>
                      </a:endParaRPr>
                    </a:p>
                  </a:txBody>
                  <a:tcPr marL="6670" marR="6670" marT="6670" marB="0" anchor="ctr">
                    <a:lnL w="57150" cap="flat" cmpd="sng" algn="ctr">
                      <a:solidFill>
                        <a:schemeClr val="tx1"/>
                      </a:solidFill>
                      <a:prstDash val="solid"/>
                      <a:round/>
                      <a:headEnd type="none" w="med" len="med"/>
                      <a:tailEnd type="none" w="med" len="med"/>
                    </a:lnL>
                    <a:solidFill>
                      <a:srgbClr val="C74E5A"/>
                    </a:solidFill>
                  </a:tcPr>
                </a:tc>
                <a:tc>
                  <a:txBody>
                    <a:bodyPr/>
                    <a:lstStyle/>
                    <a:p>
                      <a:pPr algn="ctr" fontAlgn="t"/>
                      <a:r>
                        <a:rPr lang="fr-FR" sz="1100" b="1" u="none" strike="noStrike">
                          <a:solidFill>
                            <a:srgbClr val="0C419A"/>
                          </a:solidFill>
                          <a:effectLst/>
                          <a:latin typeface="+mn-lt"/>
                        </a:rPr>
                        <a:t>Objectif</a:t>
                      </a:r>
                      <a:br>
                        <a:rPr lang="fr-FR" sz="1100" b="1" u="none" strike="noStrike">
                          <a:solidFill>
                            <a:srgbClr val="0C419A"/>
                          </a:solidFill>
                          <a:effectLst/>
                          <a:latin typeface="+mn-lt"/>
                        </a:rPr>
                      </a:br>
                      <a:r>
                        <a:rPr lang="fr-FR" sz="1100" b="1" u="none" strike="noStrike">
                          <a:solidFill>
                            <a:srgbClr val="0C419A"/>
                          </a:solidFill>
                          <a:effectLst/>
                          <a:latin typeface="+mn-lt"/>
                        </a:rPr>
                        <a:t>1/2 ETP</a:t>
                      </a:r>
                    </a:p>
                    <a:p>
                      <a:pPr algn="ctr" fontAlgn="t"/>
                      <a:r>
                        <a:rPr lang="fr-FR" sz="1100" b="1" u="none" strike="noStrike">
                          <a:solidFill>
                            <a:srgbClr val="0C419A"/>
                          </a:solidFill>
                          <a:effectLst/>
                          <a:latin typeface="+mn-lt"/>
                        </a:rPr>
                        <a:t>Actuel</a:t>
                      </a:r>
                      <a:endParaRPr lang="fr-FR" sz="1100" b="1" i="0" u="none" strike="noStrike">
                        <a:solidFill>
                          <a:srgbClr val="0C419A"/>
                        </a:solidFill>
                        <a:effectLst/>
                        <a:latin typeface="+mn-lt"/>
                      </a:endParaRPr>
                    </a:p>
                  </a:txBody>
                  <a:tcPr marL="6670" marR="6670" marT="6670" marB="0" anchor="ctr">
                    <a:solidFill>
                      <a:srgbClr val="FF9900"/>
                    </a:solidFill>
                  </a:tcPr>
                </a:tc>
                <a:tc>
                  <a:txBody>
                    <a:bodyPr/>
                    <a:lstStyle/>
                    <a:p>
                      <a:pPr algn="ctr" fontAlgn="t"/>
                      <a:r>
                        <a:rPr lang="fr-FR" sz="1100" b="1" u="none" strike="noStrike">
                          <a:solidFill>
                            <a:schemeClr val="bg1"/>
                          </a:solidFill>
                          <a:effectLst/>
                          <a:latin typeface="+mn-lt"/>
                        </a:rPr>
                        <a:t>Objectif</a:t>
                      </a:r>
                      <a:br>
                        <a:rPr lang="fr-FR" sz="1100" b="1" u="none" strike="noStrike">
                          <a:solidFill>
                            <a:schemeClr val="bg1"/>
                          </a:solidFill>
                          <a:effectLst/>
                          <a:latin typeface="+mn-lt"/>
                        </a:rPr>
                      </a:br>
                      <a:r>
                        <a:rPr lang="fr-FR" sz="1100" b="1" u="none" strike="noStrike">
                          <a:solidFill>
                            <a:schemeClr val="bg1"/>
                          </a:solidFill>
                          <a:effectLst/>
                          <a:latin typeface="+mn-lt"/>
                        </a:rPr>
                        <a:t>1/2 ETP</a:t>
                      </a:r>
                      <a:endParaRPr lang="fr-FR" sz="1100" b="1" i="0" u="none" strike="noStrike">
                        <a:solidFill>
                          <a:schemeClr val="bg1"/>
                        </a:solidFill>
                        <a:effectLst/>
                        <a:latin typeface="+mn-lt"/>
                      </a:endParaRPr>
                    </a:p>
                  </a:txBody>
                  <a:tcPr marL="6670" marR="6670" marT="6670" marB="0" anchor="ctr">
                    <a:solidFill>
                      <a:srgbClr val="C74E5A"/>
                    </a:solidFill>
                  </a:tcPr>
                </a:tc>
                <a:tc>
                  <a:txBody>
                    <a:bodyPr/>
                    <a:lstStyle/>
                    <a:p>
                      <a:pPr marL="0" marR="0" indent="0" algn="ctr" defTabSz="685800" rtl="0" eaLnBrk="1" fontAlgn="t" latinLnBrk="0" hangingPunct="1">
                        <a:lnSpc>
                          <a:spcPct val="100000"/>
                        </a:lnSpc>
                        <a:spcBef>
                          <a:spcPts val="0"/>
                        </a:spcBef>
                        <a:spcAft>
                          <a:spcPts val="0"/>
                        </a:spcAft>
                        <a:buClrTx/>
                        <a:buSzTx/>
                        <a:buFontTx/>
                        <a:buNone/>
                        <a:tabLst/>
                        <a:defRPr/>
                      </a:pPr>
                      <a:r>
                        <a:rPr lang="fr-FR" sz="1100" b="1" u="none" strike="noStrike">
                          <a:solidFill>
                            <a:srgbClr val="0C419A"/>
                          </a:solidFill>
                          <a:effectLst/>
                          <a:latin typeface="+mn-lt"/>
                        </a:rPr>
                        <a:t>Objectif</a:t>
                      </a:r>
                      <a:br>
                        <a:rPr lang="fr-FR" sz="1100" b="1" u="none" strike="noStrike">
                          <a:solidFill>
                            <a:srgbClr val="0C419A"/>
                          </a:solidFill>
                          <a:effectLst/>
                          <a:latin typeface="+mn-lt"/>
                        </a:rPr>
                      </a:br>
                      <a:r>
                        <a:rPr lang="fr-FR" sz="1100" b="1" u="none" strike="noStrike">
                          <a:solidFill>
                            <a:srgbClr val="0C419A"/>
                          </a:solidFill>
                          <a:effectLst/>
                          <a:latin typeface="+mn-lt"/>
                        </a:rPr>
                        <a:t>1 ETP</a:t>
                      </a:r>
                      <a:endParaRPr lang="fr-FR" sz="1100" b="1" i="0" u="none" strike="noStrike">
                        <a:solidFill>
                          <a:srgbClr val="0C419A"/>
                        </a:solidFill>
                        <a:effectLst/>
                        <a:latin typeface="+mn-lt"/>
                      </a:endParaRPr>
                    </a:p>
                    <a:p>
                      <a:pPr algn="ctr" fontAlgn="t"/>
                      <a:r>
                        <a:rPr lang="fr-FR" sz="1100" b="1" i="0" u="none" strike="noStrike">
                          <a:solidFill>
                            <a:srgbClr val="0C419A"/>
                          </a:solidFill>
                          <a:effectLst/>
                          <a:latin typeface="+mn-lt"/>
                        </a:rPr>
                        <a:t>Actuel</a:t>
                      </a:r>
                    </a:p>
                  </a:txBody>
                  <a:tcPr marL="6670" marR="6670" marT="6670" marB="0" anchor="ctr">
                    <a:solidFill>
                      <a:srgbClr val="FF9900"/>
                    </a:solidFill>
                  </a:tcPr>
                </a:tc>
                <a:tc>
                  <a:txBody>
                    <a:bodyPr/>
                    <a:lstStyle/>
                    <a:p>
                      <a:pPr algn="ctr" fontAlgn="t"/>
                      <a:r>
                        <a:rPr lang="fr-FR" sz="1100" b="1" u="none" strike="noStrike">
                          <a:solidFill>
                            <a:schemeClr val="bg1"/>
                          </a:solidFill>
                          <a:effectLst/>
                          <a:latin typeface="+mn-lt"/>
                        </a:rPr>
                        <a:t>Objectif</a:t>
                      </a:r>
                      <a:br>
                        <a:rPr lang="fr-FR" sz="1100" b="1" u="none" strike="noStrike">
                          <a:solidFill>
                            <a:schemeClr val="bg1"/>
                          </a:solidFill>
                          <a:effectLst/>
                          <a:latin typeface="+mn-lt"/>
                        </a:rPr>
                      </a:br>
                      <a:r>
                        <a:rPr lang="fr-FR" sz="1100" b="1" u="none" strike="noStrike">
                          <a:solidFill>
                            <a:schemeClr val="bg1"/>
                          </a:solidFill>
                          <a:effectLst/>
                          <a:latin typeface="+mn-lt"/>
                        </a:rPr>
                        <a:t>1 ETP</a:t>
                      </a:r>
                      <a:endParaRPr lang="fr-FR" sz="1100" b="1" i="0" u="none" strike="noStrike">
                        <a:solidFill>
                          <a:schemeClr val="bg1"/>
                        </a:solidFill>
                        <a:effectLst/>
                        <a:latin typeface="+mn-lt"/>
                      </a:endParaRPr>
                    </a:p>
                  </a:txBody>
                  <a:tcPr marL="6670" marR="6670" marT="6670" marB="0" anchor="ctr">
                    <a:solidFill>
                      <a:srgbClr val="C74E5A"/>
                    </a:solidFill>
                  </a:tcPr>
                </a:tc>
                <a:extLst>
                  <a:ext uri="{0D108BD9-81ED-4DB2-BD59-A6C34878D82A}">
                    <a16:rowId xmlns="" xmlns:a16="http://schemas.microsoft.com/office/drawing/2014/main" val="10000"/>
                  </a:ext>
                </a:extLst>
              </a:tr>
              <a:tr h="152126">
                <a:tc>
                  <a:txBody>
                    <a:bodyPr/>
                    <a:lstStyle/>
                    <a:p>
                      <a:pPr algn="ctr" fontAlgn="b"/>
                      <a:r>
                        <a:rPr lang="fr-FR" sz="1200" b="1" u="none" strike="noStrike">
                          <a:solidFill>
                            <a:srgbClr val="0C419A"/>
                          </a:solidFill>
                          <a:effectLst/>
                        </a:rPr>
                        <a:t>p30</a:t>
                      </a:r>
                      <a:endParaRPr lang="fr-FR" sz="1200" b="1" i="0" u="none" strike="noStrike">
                        <a:solidFill>
                          <a:srgbClr val="0C419A"/>
                        </a:solidFill>
                        <a:effectLst/>
                        <a:latin typeface="Calibri"/>
                      </a:endParaRPr>
                    </a:p>
                  </a:txBody>
                  <a:tcPr marL="6670" marR="6670" marT="6670" marB="0" anchor="ctr">
                    <a:solidFill>
                      <a:srgbClr val="78DBFF"/>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775</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dirty="0" smtClean="0">
                          <a:solidFill>
                            <a:srgbClr val="FF9900"/>
                          </a:solidFill>
                          <a:effectLst/>
                          <a:latin typeface="+mn-lt"/>
                          <a:ea typeface="+mn-ea"/>
                          <a:cs typeface="+mn-cs"/>
                        </a:rPr>
                        <a:t>195</a:t>
                      </a:r>
                      <a:endParaRPr lang="fr-FR" sz="1200" b="1" u="none" strike="noStrike" kern="1200" dirty="0">
                        <a:solidFill>
                          <a:srgbClr val="FF9900"/>
                        </a:solidFill>
                        <a:effectLst/>
                        <a:latin typeface="+mn-lt"/>
                        <a:ea typeface="+mn-ea"/>
                        <a:cs typeface="+mn-cs"/>
                      </a:endParaRP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dirty="0" smtClean="0">
                          <a:solidFill>
                            <a:schemeClr val="dk1"/>
                          </a:solidFill>
                          <a:effectLst/>
                          <a:latin typeface="+mn-lt"/>
                          <a:ea typeface="+mn-ea"/>
                          <a:cs typeface="+mn-cs"/>
                        </a:rPr>
                        <a:t>195</a:t>
                      </a:r>
                      <a:endParaRPr lang="fr-FR" sz="1200" b="1" u="none" strike="noStrike" kern="1200" dirty="0">
                        <a:solidFill>
                          <a:schemeClr val="dk1"/>
                        </a:solidFill>
                        <a:effectLst/>
                        <a:latin typeface="+mn-lt"/>
                        <a:ea typeface="+mn-ea"/>
                        <a:cs typeface="+mn-cs"/>
                      </a:endParaRPr>
                    </a:p>
                  </a:txBody>
                  <a:tcPr marL="0" marR="0" marT="0" marB="0" anchor="ctr">
                    <a:solidFill>
                      <a:srgbClr val="92D050"/>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271</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305</a:t>
                      </a:r>
                    </a:p>
                  </a:txBody>
                  <a:tcPr marL="0" marR="0" marT="0" marB="0" anchor="ctr">
                    <a:lnR w="5715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1 219</a:t>
                      </a:r>
                    </a:p>
                  </a:txBody>
                  <a:tcPr marL="0" marR="0" marT="0" marB="0" anchor="ctr">
                    <a:lnL w="57150" cap="flat" cmpd="sng" algn="ctr">
                      <a:solidFill>
                        <a:schemeClr val="tx1"/>
                      </a:solidFill>
                      <a:prstDash val="solid"/>
                      <a:round/>
                      <a:headEnd type="none" w="med" len="med"/>
                      <a:tailEnd type="none" w="med" len="med"/>
                    </a:lnL>
                    <a:solidFill>
                      <a:schemeClr val="bg1">
                        <a:lumMod val="95000"/>
                      </a:schemeClr>
                    </a:solidFill>
                  </a:tcPr>
                </a:tc>
                <a:tc>
                  <a:txBody>
                    <a:bodyPr/>
                    <a:lstStyle/>
                    <a:p>
                      <a:pPr marL="0" algn="ctr" defTabSz="685800" rtl="0" eaLnBrk="1" fontAlgn="b" latinLnBrk="0" hangingPunct="1"/>
                      <a:r>
                        <a:rPr lang="fr-FR" sz="1200" b="1" u="none" strike="noStrike" kern="1200" dirty="0" smtClean="0">
                          <a:solidFill>
                            <a:srgbClr val="FF9900"/>
                          </a:solidFill>
                          <a:effectLst/>
                          <a:latin typeface="+mn-lt"/>
                          <a:ea typeface="+mn-ea"/>
                          <a:cs typeface="+mn-cs"/>
                        </a:rPr>
                        <a:t>311</a:t>
                      </a:r>
                      <a:endParaRPr lang="fr-FR" sz="1200" b="1" u="none" strike="noStrike" kern="1200" dirty="0">
                        <a:solidFill>
                          <a:srgbClr val="FF9900"/>
                        </a:solidFill>
                        <a:effectLst/>
                        <a:latin typeface="+mn-lt"/>
                        <a:ea typeface="+mn-ea"/>
                        <a:cs typeface="+mn-cs"/>
                      </a:endParaRP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dirty="0">
                          <a:solidFill>
                            <a:schemeClr val="dk1"/>
                          </a:solidFill>
                          <a:effectLst/>
                          <a:latin typeface="+mn-lt"/>
                          <a:ea typeface="+mn-ea"/>
                          <a:cs typeface="+mn-cs"/>
                        </a:rPr>
                        <a:t>311</a:t>
                      </a:r>
                    </a:p>
                  </a:txBody>
                  <a:tcPr marL="0" marR="0" marT="0" marB="0" anchor="ctr">
                    <a:solidFill>
                      <a:srgbClr val="92D050"/>
                    </a:solidFill>
                  </a:tcPr>
                </a:tc>
                <a:tc>
                  <a:txBody>
                    <a:bodyPr/>
                    <a:lstStyle/>
                    <a:p>
                      <a:pPr marL="0" algn="ctr" defTabSz="685800" rtl="0" eaLnBrk="1" fontAlgn="b" latinLnBrk="0" hangingPunct="1"/>
                      <a:r>
                        <a:rPr lang="fr-FR" sz="1200" u="none" strike="noStrike" kern="1200">
                          <a:solidFill>
                            <a:srgbClr val="FF9900"/>
                          </a:solidFill>
                          <a:effectLst/>
                          <a:latin typeface="+mn-lt"/>
                          <a:ea typeface="+mn-ea"/>
                          <a:cs typeface="+mn-cs"/>
                        </a:rPr>
                        <a:t>427</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467</a:t>
                      </a:r>
                    </a:p>
                  </a:txBody>
                  <a:tcPr marL="0" marR="0" marT="0" marB="0" anchor="ctr">
                    <a:solidFill>
                      <a:srgbClr val="E9B8BD"/>
                    </a:solidFill>
                  </a:tcPr>
                </a:tc>
                <a:extLst>
                  <a:ext uri="{0D108BD9-81ED-4DB2-BD59-A6C34878D82A}">
                    <a16:rowId xmlns="" xmlns:a16="http://schemas.microsoft.com/office/drawing/2014/main" val="10001"/>
                  </a:ext>
                </a:extLst>
              </a:tr>
              <a:tr h="152126">
                <a:tc>
                  <a:txBody>
                    <a:bodyPr/>
                    <a:lstStyle/>
                    <a:p>
                      <a:pPr algn="ctr" fontAlgn="b"/>
                      <a:r>
                        <a:rPr lang="fr-FR" sz="1200" b="1" u="none" strike="noStrike">
                          <a:solidFill>
                            <a:srgbClr val="0C419A"/>
                          </a:solidFill>
                          <a:effectLst/>
                        </a:rPr>
                        <a:t>p35</a:t>
                      </a:r>
                      <a:endParaRPr lang="fr-FR" sz="1200" b="1" i="0" u="none" strike="noStrike">
                        <a:solidFill>
                          <a:srgbClr val="0C419A"/>
                        </a:solidFill>
                        <a:effectLst/>
                        <a:latin typeface="Calibri"/>
                      </a:endParaRPr>
                    </a:p>
                  </a:txBody>
                  <a:tcPr marL="6670" marR="6670" marT="6670" marB="0" anchor="ctr">
                    <a:solidFill>
                      <a:srgbClr val="78DBFF"/>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850</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213</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195</a:t>
                      </a:r>
                    </a:p>
                  </a:txBody>
                  <a:tcPr marL="0" marR="0" marT="0" marB="0" anchor="ctr">
                    <a:solidFill>
                      <a:srgbClr val="92D050"/>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298</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305</a:t>
                      </a:r>
                    </a:p>
                  </a:txBody>
                  <a:tcPr marL="0" marR="0" marT="0" marB="0" anchor="ctr">
                    <a:lnR w="5715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1 297</a:t>
                      </a:r>
                    </a:p>
                  </a:txBody>
                  <a:tcPr marL="0" marR="0" marT="0" marB="0" anchor="ctr">
                    <a:lnL w="57150" cap="flat" cmpd="sng" algn="ctr">
                      <a:solidFill>
                        <a:schemeClr val="tx1"/>
                      </a:solidFill>
                      <a:prstDash val="solid"/>
                      <a:round/>
                      <a:headEnd type="none" w="med" len="med"/>
                      <a:tailEnd type="none" w="med" len="med"/>
                    </a:lnL>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324</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311</a:t>
                      </a:r>
                    </a:p>
                  </a:txBody>
                  <a:tcPr marL="0" marR="0" marT="0" marB="0" anchor="ctr">
                    <a:solidFill>
                      <a:srgbClr val="92D050"/>
                    </a:solidFill>
                  </a:tcPr>
                </a:tc>
                <a:tc>
                  <a:txBody>
                    <a:bodyPr/>
                    <a:lstStyle/>
                    <a:p>
                      <a:pPr marL="0" algn="ctr" defTabSz="685800" rtl="0" eaLnBrk="1" fontAlgn="b" latinLnBrk="0" hangingPunct="1"/>
                      <a:r>
                        <a:rPr lang="fr-FR" sz="1200" u="none" strike="noStrike" kern="1200">
                          <a:solidFill>
                            <a:srgbClr val="FF9900"/>
                          </a:solidFill>
                          <a:effectLst/>
                          <a:latin typeface="+mn-lt"/>
                          <a:ea typeface="+mn-ea"/>
                          <a:cs typeface="+mn-cs"/>
                        </a:rPr>
                        <a:t>454</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467</a:t>
                      </a:r>
                    </a:p>
                  </a:txBody>
                  <a:tcPr marL="0" marR="0" marT="0" marB="0" anchor="ctr">
                    <a:solidFill>
                      <a:srgbClr val="E9B8BD"/>
                    </a:solidFill>
                  </a:tcPr>
                </a:tc>
                <a:extLst>
                  <a:ext uri="{0D108BD9-81ED-4DB2-BD59-A6C34878D82A}">
                    <a16:rowId xmlns="" xmlns:a16="http://schemas.microsoft.com/office/drawing/2014/main" val="10002"/>
                  </a:ext>
                </a:extLst>
              </a:tr>
              <a:tr h="152126">
                <a:tc>
                  <a:txBody>
                    <a:bodyPr/>
                    <a:lstStyle/>
                    <a:p>
                      <a:pPr algn="ctr" fontAlgn="b"/>
                      <a:r>
                        <a:rPr lang="fr-FR" sz="1200" b="1" u="none" strike="noStrike">
                          <a:solidFill>
                            <a:srgbClr val="0C419A"/>
                          </a:solidFill>
                          <a:effectLst/>
                        </a:rPr>
                        <a:t>p40</a:t>
                      </a:r>
                      <a:endParaRPr lang="fr-FR" sz="1200" b="1" i="0" u="none" strike="noStrike">
                        <a:solidFill>
                          <a:srgbClr val="0C419A"/>
                        </a:solidFill>
                        <a:effectLst/>
                        <a:latin typeface="Calibri"/>
                      </a:endParaRPr>
                    </a:p>
                  </a:txBody>
                  <a:tcPr marL="6670" marR="6670" marT="6670" marB="0" anchor="ctr">
                    <a:solidFill>
                      <a:srgbClr val="78DBFF"/>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917</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229</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195</a:t>
                      </a:r>
                    </a:p>
                  </a:txBody>
                  <a:tcPr marL="0" marR="0" marT="0" marB="0" anchor="ctr">
                    <a:solidFill>
                      <a:srgbClr val="92D050"/>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321</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305</a:t>
                      </a:r>
                    </a:p>
                  </a:txBody>
                  <a:tcPr marL="0" marR="0" marT="0" marB="0" anchor="ctr">
                    <a:lnR w="57150" cap="flat" cmpd="sng" algn="ctr">
                      <a:solidFill>
                        <a:schemeClr val="tx1"/>
                      </a:solidFill>
                      <a:prstDash val="solid"/>
                      <a:round/>
                      <a:headEnd type="none" w="med" len="med"/>
                      <a:tailEnd type="none" w="med" len="med"/>
                    </a:lnR>
                    <a:solidFill>
                      <a:srgbClr val="92D050"/>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1 368</a:t>
                      </a:r>
                    </a:p>
                  </a:txBody>
                  <a:tcPr marL="0" marR="0" marT="0" marB="0" anchor="ctr">
                    <a:lnL w="57150" cap="flat" cmpd="sng" algn="ctr">
                      <a:solidFill>
                        <a:schemeClr val="tx1"/>
                      </a:solidFill>
                      <a:prstDash val="solid"/>
                      <a:round/>
                      <a:headEnd type="none" w="med" len="med"/>
                      <a:tailEnd type="none" w="med" len="med"/>
                    </a:lnL>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342</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311</a:t>
                      </a:r>
                    </a:p>
                  </a:txBody>
                  <a:tcPr marL="0" marR="0" marT="0" marB="0" anchor="ctr">
                    <a:solidFill>
                      <a:srgbClr val="92D050"/>
                    </a:solidFill>
                  </a:tcPr>
                </a:tc>
                <a:tc>
                  <a:txBody>
                    <a:bodyPr/>
                    <a:lstStyle/>
                    <a:p>
                      <a:pPr marL="0" algn="ctr" defTabSz="685800" rtl="0" eaLnBrk="1" fontAlgn="b" latinLnBrk="0" hangingPunct="1"/>
                      <a:r>
                        <a:rPr lang="fr-FR" sz="1200" u="none" strike="noStrike" kern="1200">
                          <a:solidFill>
                            <a:srgbClr val="FF9900"/>
                          </a:solidFill>
                          <a:effectLst/>
                          <a:latin typeface="+mn-lt"/>
                          <a:ea typeface="+mn-ea"/>
                          <a:cs typeface="+mn-cs"/>
                        </a:rPr>
                        <a:t>479</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467</a:t>
                      </a:r>
                    </a:p>
                  </a:txBody>
                  <a:tcPr marL="0" marR="0" marT="0" marB="0" anchor="ctr">
                    <a:solidFill>
                      <a:srgbClr val="92D050"/>
                    </a:solidFill>
                  </a:tcPr>
                </a:tc>
                <a:extLst>
                  <a:ext uri="{0D108BD9-81ED-4DB2-BD59-A6C34878D82A}">
                    <a16:rowId xmlns="" xmlns:a16="http://schemas.microsoft.com/office/drawing/2014/main" val="10003"/>
                  </a:ext>
                </a:extLst>
              </a:tr>
              <a:tr h="152126">
                <a:tc>
                  <a:txBody>
                    <a:bodyPr/>
                    <a:lstStyle/>
                    <a:p>
                      <a:pPr algn="ctr" fontAlgn="b"/>
                      <a:r>
                        <a:rPr lang="fr-FR" sz="1200" b="1" u="none" strike="noStrike">
                          <a:solidFill>
                            <a:srgbClr val="0C419A"/>
                          </a:solidFill>
                          <a:effectLst/>
                        </a:rPr>
                        <a:t>p45</a:t>
                      </a:r>
                      <a:endParaRPr lang="fr-FR" sz="1200" b="1" i="0" u="none" strike="noStrike">
                        <a:solidFill>
                          <a:srgbClr val="0C419A"/>
                        </a:solidFill>
                        <a:effectLst/>
                        <a:latin typeface="Calibri"/>
                      </a:endParaRPr>
                    </a:p>
                  </a:txBody>
                  <a:tcPr marL="6670" marR="6670" marT="6670" marB="0" anchor="ctr">
                    <a:solidFill>
                      <a:srgbClr val="78DBFF"/>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981</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245</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195</a:t>
                      </a:r>
                    </a:p>
                  </a:txBody>
                  <a:tcPr marL="0" marR="0" marT="0" marB="0" anchor="ctr">
                    <a:solidFill>
                      <a:srgbClr val="92D050"/>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343</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dirty="0">
                          <a:solidFill>
                            <a:schemeClr val="dk1"/>
                          </a:solidFill>
                          <a:effectLst/>
                          <a:latin typeface="+mn-lt"/>
                          <a:ea typeface="+mn-ea"/>
                          <a:cs typeface="+mn-cs"/>
                        </a:rPr>
                        <a:t>305</a:t>
                      </a:r>
                    </a:p>
                  </a:txBody>
                  <a:tcPr marL="0" marR="0" marT="0" marB="0" anchor="ctr">
                    <a:lnR w="57150" cap="flat" cmpd="sng" algn="ctr">
                      <a:solidFill>
                        <a:schemeClr val="tx1"/>
                      </a:solidFill>
                      <a:prstDash val="solid"/>
                      <a:round/>
                      <a:headEnd type="none" w="med" len="med"/>
                      <a:tailEnd type="none" w="med" len="med"/>
                    </a:lnR>
                    <a:solidFill>
                      <a:srgbClr val="92D050"/>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1 440</a:t>
                      </a:r>
                    </a:p>
                  </a:txBody>
                  <a:tcPr marL="0" marR="0" marT="0" marB="0" anchor="ctr">
                    <a:lnL w="57150" cap="flat" cmpd="sng" algn="ctr">
                      <a:solidFill>
                        <a:schemeClr val="tx1"/>
                      </a:solidFill>
                      <a:prstDash val="solid"/>
                      <a:round/>
                      <a:headEnd type="none" w="med" len="med"/>
                      <a:tailEnd type="none" w="med" len="med"/>
                    </a:lnL>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360</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311</a:t>
                      </a:r>
                    </a:p>
                  </a:txBody>
                  <a:tcPr marL="0" marR="0" marT="0" marB="0" anchor="ctr">
                    <a:solidFill>
                      <a:srgbClr val="92D050"/>
                    </a:solidFill>
                  </a:tcPr>
                </a:tc>
                <a:tc>
                  <a:txBody>
                    <a:bodyPr/>
                    <a:lstStyle/>
                    <a:p>
                      <a:pPr marL="0" algn="ctr" defTabSz="685800" rtl="0" eaLnBrk="1" fontAlgn="b" latinLnBrk="0" hangingPunct="1"/>
                      <a:r>
                        <a:rPr lang="fr-FR" sz="1200" u="none" strike="noStrike" kern="1200">
                          <a:solidFill>
                            <a:srgbClr val="FF9900"/>
                          </a:solidFill>
                          <a:effectLst/>
                          <a:latin typeface="+mn-lt"/>
                          <a:ea typeface="+mn-ea"/>
                          <a:cs typeface="+mn-cs"/>
                        </a:rPr>
                        <a:t>504</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467</a:t>
                      </a:r>
                    </a:p>
                  </a:txBody>
                  <a:tcPr marL="0" marR="0" marT="0" marB="0" anchor="ctr">
                    <a:solidFill>
                      <a:srgbClr val="92D050"/>
                    </a:solidFill>
                  </a:tcPr>
                </a:tc>
                <a:extLst>
                  <a:ext uri="{0D108BD9-81ED-4DB2-BD59-A6C34878D82A}">
                    <a16:rowId xmlns="" xmlns:a16="http://schemas.microsoft.com/office/drawing/2014/main" val="10004"/>
                  </a:ext>
                </a:extLst>
              </a:tr>
              <a:tr h="152126">
                <a:tc>
                  <a:txBody>
                    <a:bodyPr/>
                    <a:lstStyle/>
                    <a:p>
                      <a:pPr algn="ctr" fontAlgn="b"/>
                      <a:r>
                        <a:rPr lang="fr-FR" sz="1200" b="1" u="none" strike="noStrike">
                          <a:solidFill>
                            <a:srgbClr val="0C419A"/>
                          </a:solidFill>
                          <a:effectLst/>
                        </a:rPr>
                        <a:t>p50</a:t>
                      </a:r>
                      <a:endParaRPr lang="fr-FR" sz="1200" b="1" i="0" u="none" strike="noStrike">
                        <a:solidFill>
                          <a:srgbClr val="0C419A"/>
                        </a:solidFill>
                        <a:effectLst/>
                        <a:latin typeface="Calibri"/>
                      </a:endParaRPr>
                    </a:p>
                  </a:txBody>
                  <a:tcPr marL="6670" marR="6670" marT="6670" marB="0" anchor="ctr">
                    <a:solidFill>
                      <a:srgbClr val="78DBFF"/>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1045</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209</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195</a:t>
                      </a:r>
                    </a:p>
                  </a:txBody>
                  <a:tcPr marL="0" marR="0" marT="0" marB="0" anchor="ctr">
                    <a:solidFill>
                      <a:srgbClr val="92D050"/>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314</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305</a:t>
                      </a:r>
                    </a:p>
                  </a:txBody>
                  <a:tcPr marL="0" marR="0" marT="0" marB="0" anchor="ctr">
                    <a:lnR w="57150" cap="flat" cmpd="sng" algn="ctr">
                      <a:solidFill>
                        <a:schemeClr val="tx1"/>
                      </a:solidFill>
                      <a:prstDash val="solid"/>
                      <a:round/>
                      <a:headEnd type="none" w="med" len="med"/>
                      <a:tailEnd type="none" w="med" len="med"/>
                    </a:lnR>
                    <a:solidFill>
                      <a:srgbClr val="92D050"/>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1 514</a:t>
                      </a:r>
                    </a:p>
                  </a:txBody>
                  <a:tcPr marL="0" marR="0" marT="0" marB="0" anchor="ctr">
                    <a:lnL w="57150" cap="flat" cmpd="sng" algn="ctr">
                      <a:solidFill>
                        <a:schemeClr val="tx1"/>
                      </a:solidFill>
                      <a:prstDash val="solid"/>
                      <a:round/>
                      <a:headEnd type="none" w="med" len="med"/>
                      <a:tailEnd type="none" w="med" len="med"/>
                    </a:lnL>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303</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311</a:t>
                      </a:r>
                    </a:p>
                  </a:txBody>
                  <a:tcPr marL="0" marR="0" marT="0" marB="0" anchor="ctr">
                    <a:solidFill>
                      <a:srgbClr val="92D050"/>
                    </a:solidFill>
                  </a:tcPr>
                </a:tc>
                <a:tc>
                  <a:txBody>
                    <a:bodyPr/>
                    <a:lstStyle/>
                    <a:p>
                      <a:pPr marL="0" algn="ctr" defTabSz="685800" rtl="0" eaLnBrk="1" fontAlgn="b" latinLnBrk="0" hangingPunct="1"/>
                      <a:r>
                        <a:rPr lang="fr-FR" sz="1200" u="none" strike="noStrike" kern="1200">
                          <a:solidFill>
                            <a:srgbClr val="FF9900"/>
                          </a:solidFill>
                          <a:effectLst/>
                          <a:latin typeface="+mn-lt"/>
                          <a:ea typeface="+mn-ea"/>
                          <a:cs typeface="+mn-cs"/>
                        </a:rPr>
                        <a:t>454</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chemeClr val="dk1"/>
                          </a:solidFill>
                          <a:effectLst/>
                          <a:latin typeface="+mn-lt"/>
                          <a:ea typeface="+mn-ea"/>
                          <a:cs typeface="+mn-cs"/>
                        </a:rPr>
                        <a:t>467</a:t>
                      </a:r>
                    </a:p>
                  </a:txBody>
                  <a:tcPr marL="0" marR="0" marT="0" marB="0" anchor="ctr">
                    <a:solidFill>
                      <a:srgbClr val="92D050"/>
                    </a:solidFill>
                  </a:tcPr>
                </a:tc>
                <a:extLst>
                  <a:ext uri="{0D108BD9-81ED-4DB2-BD59-A6C34878D82A}">
                    <a16:rowId xmlns="" xmlns:a16="http://schemas.microsoft.com/office/drawing/2014/main" val="10005"/>
                  </a:ext>
                </a:extLst>
              </a:tr>
              <a:tr h="152126">
                <a:tc>
                  <a:txBody>
                    <a:bodyPr/>
                    <a:lstStyle/>
                    <a:p>
                      <a:pPr algn="ctr" fontAlgn="b"/>
                      <a:r>
                        <a:rPr lang="fr-FR" sz="1200" u="none" strike="noStrike">
                          <a:solidFill>
                            <a:srgbClr val="0C419A"/>
                          </a:solidFill>
                          <a:effectLst/>
                        </a:rPr>
                        <a:t>p55</a:t>
                      </a:r>
                      <a:endParaRPr lang="fr-FR" sz="1200" b="0" i="0" u="none" strike="noStrike">
                        <a:solidFill>
                          <a:srgbClr val="0C419A"/>
                        </a:solidFill>
                        <a:effectLst/>
                        <a:latin typeface="Calibri"/>
                      </a:endParaRPr>
                    </a:p>
                  </a:txBody>
                  <a:tcPr marL="6670" marR="6670" marT="6670" marB="0" anchor="ctr">
                    <a:solidFill>
                      <a:srgbClr val="78DBFF"/>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1110</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222</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184</a:t>
                      </a:r>
                    </a:p>
                  </a:txBody>
                  <a:tcPr marL="0" marR="0" marT="0" marB="0" anchor="ctr">
                    <a:solidFill>
                      <a:srgbClr val="92D050"/>
                    </a:solidFill>
                  </a:tcPr>
                </a:tc>
                <a:tc>
                  <a:txBody>
                    <a:bodyPr/>
                    <a:lstStyle/>
                    <a:p>
                      <a:pPr marL="0" algn="ctr" defTabSz="685800" rtl="0" eaLnBrk="1" fontAlgn="b" latinLnBrk="0" hangingPunct="1"/>
                      <a:r>
                        <a:rPr lang="fr-FR" sz="1200" b="1" u="none" strike="noStrike" kern="1200" dirty="0">
                          <a:solidFill>
                            <a:srgbClr val="FF9900"/>
                          </a:solidFill>
                          <a:effectLst/>
                          <a:latin typeface="+mn-lt"/>
                          <a:ea typeface="+mn-ea"/>
                          <a:cs typeface="+mn-cs"/>
                        </a:rPr>
                        <a:t>333</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295</a:t>
                      </a:r>
                    </a:p>
                  </a:txBody>
                  <a:tcPr marL="0" marR="0" marT="0" marB="0" anchor="ctr">
                    <a:lnR w="57150" cap="flat" cmpd="sng" algn="ctr">
                      <a:solidFill>
                        <a:schemeClr val="tx1"/>
                      </a:solidFill>
                      <a:prstDash val="solid"/>
                      <a:round/>
                      <a:headEnd type="none" w="med" len="med"/>
                      <a:tailEnd type="none" w="med" len="med"/>
                    </a:lnR>
                    <a:solidFill>
                      <a:srgbClr val="92D050"/>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1 590</a:t>
                      </a:r>
                    </a:p>
                  </a:txBody>
                  <a:tcPr marL="0" marR="0" marT="0" marB="0" anchor="ctr">
                    <a:lnL w="57150" cap="flat" cmpd="sng" algn="ctr">
                      <a:solidFill>
                        <a:schemeClr val="tx1"/>
                      </a:solidFill>
                      <a:prstDash val="solid"/>
                      <a:round/>
                      <a:headEnd type="none" w="med" len="med"/>
                      <a:tailEnd type="none" w="med" len="med"/>
                    </a:lnL>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318</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297</a:t>
                      </a:r>
                    </a:p>
                  </a:txBody>
                  <a:tcPr marL="0" marR="0" marT="0" marB="0" anchor="ctr">
                    <a:solidFill>
                      <a:srgbClr val="92D050"/>
                    </a:solidFill>
                  </a:tcPr>
                </a:tc>
                <a:tc>
                  <a:txBody>
                    <a:bodyPr/>
                    <a:lstStyle/>
                    <a:p>
                      <a:pPr marL="0" algn="ctr" defTabSz="685800" rtl="0" eaLnBrk="1" fontAlgn="b" latinLnBrk="0" hangingPunct="1"/>
                      <a:r>
                        <a:rPr lang="fr-FR" sz="1200" u="none" strike="noStrike" kern="1200">
                          <a:solidFill>
                            <a:srgbClr val="FF9900"/>
                          </a:solidFill>
                          <a:effectLst/>
                          <a:latin typeface="+mn-lt"/>
                          <a:ea typeface="+mn-ea"/>
                          <a:cs typeface="+mn-cs"/>
                        </a:rPr>
                        <a:t>477</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446</a:t>
                      </a:r>
                    </a:p>
                  </a:txBody>
                  <a:tcPr marL="0" marR="0" marT="0" marB="0" anchor="ctr">
                    <a:solidFill>
                      <a:srgbClr val="92D050"/>
                    </a:solidFill>
                  </a:tcPr>
                </a:tc>
                <a:extLst>
                  <a:ext uri="{0D108BD9-81ED-4DB2-BD59-A6C34878D82A}">
                    <a16:rowId xmlns="" xmlns:a16="http://schemas.microsoft.com/office/drawing/2014/main" val="10006"/>
                  </a:ext>
                </a:extLst>
              </a:tr>
              <a:tr h="152126">
                <a:tc>
                  <a:txBody>
                    <a:bodyPr/>
                    <a:lstStyle/>
                    <a:p>
                      <a:pPr algn="ctr" fontAlgn="b"/>
                      <a:r>
                        <a:rPr lang="fr-FR" sz="1200" u="none" strike="noStrike">
                          <a:solidFill>
                            <a:srgbClr val="0C419A"/>
                          </a:solidFill>
                          <a:effectLst/>
                        </a:rPr>
                        <a:t>p60</a:t>
                      </a:r>
                      <a:endParaRPr lang="fr-FR" sz="1200" b="0" i="0" u="none" strike="noStrike">
                        <a:solidFill>
                          <a:srgbClr val="0C419A"/>
                        </a:solidFill>
                        <a:effectLst/>
                        <a:latin typeface="Calibri"/>
                      </a:endParaRPr>
                    </a:p>
                  </a:txBody>
                  <a:tcPr marL="6670" marR="6670" marT="6670" marB="0" anchor="ctr">
                    <a:solidFill>
                      <a:srgbClr val="78DBFF"/>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1181</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236</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172</a:t>
                      </a:r>
                    </a:p>
                  </a:txBody>
                  <a:tcPr marL="0" marR="0" marT="0" marB="0" anchor="ctr">
                    <a:solidFill>
                      <a:srgbClr val="92D050"/>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354</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284</a:t>
                      </a:r>
                    </a:p>
                  </a:txBody>
                  <a:tcPr marL="0" marR="0" marT="0" marB="0" anchor="ctr">
                    <a:lnR w="57150" cap="flat" cmpd="sng" algn="ctr">
                      <a:solidFill>
                        <a:schemeClr val="tx1"/>
                      </a:solidFill>
                      <a:prstDash val="solid"/>
                      <a:round/>
                      <a:headEnd type="none" w="med" len="med"/>
                      <a:tailEnd type="none" w="med" len="med"/>
                    </a:lnR>
                    <a:solidFill>
                      <a:srgbClr val="92D050"/>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1 671</a:t>
                      </a:r>
                    </a:p>
                  </a:txBody>
                  <a:tcPr marL="0" marR="0" marT="0" marB="0" anchor="ctr">
                    <a:lnL w="57150" cap="flat" cmpd="sng" algn="ctr">
                      <a:solidFill>
                        <a:schemeClr val="tx1"/>
                      </a:solidFill>
                      <a:prstDash val="solid"/>
                      <a:round/>
                      <a:headEnd type="none" w="med" len="med"/>
                      <a:tailEnd type="none" w="med" len="med"/>
                    </a:lnL>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334</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283</a:t>
                      </a:r>
                    </a:p>
                  </a:txBody>
                  <a:tcPr marL="0" marR="0" marT="0" marB="0" anchor="ctr">
                    <a:solidFill>
                      <a:srgbClr val="92D050"/>
                    </a:solidFill>
                  </a:tcPr>
                </a:tc>
                <a:tc>
                  <a:txBody>
                    <a:bodyPr/>
                    <a:lstStyle/>
                    <a:p>
                      <a:pPr marL="0" algn="ctr" defTabSz="685800" rtl="0" eaLnBrk="1" fontAlgn="b" latinLnBrk="0" hangingPunct="1"/>
                      <a:r>
                        <a:rPr lang="fr-FR" sz="1200" u="none" strike="noStrike" kern="1200">
                          <a:solidFill>
                            <a:srgbClr val="FF9900"/>
                          </a:solidFill>
                          <a:effectLst/>
                          <a:latin typeface="+mn-lt"/>
                          <a:ea typeface="+mn-ea"/>
                          <a:cs typeface="+mn-cs"/>
                        </a:rPr>
                        <a:t>501</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424</a:t>
                      </a:r>
                    </a:p>
                  </a:txBody>
                  <a:tcPr marL="0" marR="0" marT="0" marB="0" anchor="ctr">
                    <a:solidFill>
                      <a:srgbClr val="92D050"/>
                    </a:solidFill>
                  </a:tcPr>
                </a:tc>
                <a:extLst>
                  <a:ext uri="{0D108BD9-81ED-4DB2-BD59-A6C34878D82A}">
                    <a16:rowId xmlns="" xmlns:a16="http://schemas.microsoft.com/office/drawing/2014/main" val="10007"/>
                  </a:ext>
                </a:extLst>
              </a:tr>
              <a:tr h="152126">
                <a:tc>
                  <a:txBody>
                    <a:bodyPr/>
                    <a:lstStyle/>
                    <a:p>
                      <a:pPr algn="ctr" fontAlgn="b"/>
                      <a:r>
                        <a:rPr lang="fr-FR" sz="1200" u="none" strike="noStrike">
                          <a:solidFill>
                            <a:srgbClr val="0C419A"/>
                          </a:solidFill>
                          <a:effectLst/>
                        </a:rPr>
                        <a:t>p65</a:t>
                      </a:r>
                      <a:endParaRPr lang="fr-FR" sz="1200" b="0" i="0" u="none" strike="noStrike">
                        <a:solidFill>
                          <a:srgbClr val="0C419A"/>
                        </a:solidFill>
                        <a:effectLst/>
                        <a:latin typeface="Calibri"/>
                      </a:endParaRPr>
                    </a:p>
                  </a:txBody>
                  <a:tcPr marL="6670" marR="6670" marT="6670" marB="0" anchor="ctr">
                    <a:solidFill>
                      <a:srgbClr val="78DBFF"/>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1256</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251</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159</a:t>
                      </a:r>
                    </a:p>
                  </a:txBody>
                  <a:tcPr marL="0" marR="0" marT="0" marB="0" anchor="ctr">
                    <a:solidFill>
                      <a:srgbClr val="92D050"/>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377</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272</a:t>
                      </a:r>
                    </a:p>
                  </a:txBody>
                  <a:tcPr marL="0" marR="0" marT="0" marB="0" anchor="ctr">
                    <a:lnR w="57150" cap="flat" cmpd="sng" algn="ctr">
                      <a:solidFill>
                        <a:schemeClr val="tx1"/>
                      </a:solidFill>
                      <a:prstDash val="solid"/>
                      <a:round/>
                      <a:headEnd type="none" w="med" len="med"/>
                      <a:tailEnd type="none" w="med" len="med"/>
                    </a:lnR>
                    <a:solidFill>
                      <a:srgbClr val="92D050"/>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1 760</a:t>
                      </a:r>
                    </a:p>
                  </a:txBody>
                  <a:tcPr marL="0" marR="0" marT="0" marB="0" anchor="ctr">
                    <a:lnL w="57150" cap="flat" cmpd="sng" algn="ctr">
                      <a:solidFill>
                        <a:schemeClr val="tx1"/>
                      </a:solidFill>
                      <a:prstDash val="solid"/>
                      <a:round/>
                      <a:headEnd type="none" w="med" len="med"/>
                      <a:tailEnd type="none" w="med" len="med"/>
                    </a:lnL>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352</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266</a:t>
                      </a:r>
                    </a:p>
                  </a:txBody>
                  <a:tcPr marL="0" marR="0" marT="0" marB="0" anchor="ctr">
                    <a:solidFill>
                      <a:srgbClr val="92D050"/>
                    </a:solidFill>
                  </a:tcPr>
                </a:tc>
                <a:tc>
                  <a:txBody>
                    <a:bodyPr/>
                    <a:lstStyle/>
                    <a:p>
                      <a:pPr marL="0" algn="ctr" defTabSz="685800" rtl="0" eaLnBrk="1" fontAlgn="b" latinLnBrk="0" hangingPunct="1"/>
                      <a:r>
                        <a:rPr lang="fr-FR" sz="1200" u="none" strike="noStrike" kern="1200">
                          <a:solidFill>
                            <a:srgbClr val="FF9900"/>
                          </a:solidFill>
                          <a:effectLst/>
                          <a:latin typeface="+mn-lt"/>
                          <a:ea typeface="+mn-ea"/>
                          <a:cs typeface="+mn-cs"/>
                        </a:rPr>
                        <a:t>528</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399</a:t>
                      </a:r>
                    </a:p>
                  </a:txBody>
                  <a:tcPr marL="0" marR="0" marT="0" marB="0" anchor="ctr">
                    <a:solidFill>
                      <a:srgbClr val="92D050"/>
                    </a:solidFill>
                  </a:tcPr>
                </a:tc>
                <a:extLst>
                  <a:ext uri="{0D108BD9-81ED-4DB2-BD59-A6C34878D82A}">
                    <a16:rowId xmlns="" xmlns:a16="http://schemas.microsoft.com/office/drawing/2014/main" val="10008"/>
                  </a:ext>
                </a:extLst>
              </a:tr>
              <a:tr h="152126">
                <a:tc>
                  <a:txBody>
                    <a:bodyPr/>
                    <a:lstStyle/>
                    <a:p>
                      <a:pPr algn="ctr" fontAlgn="b"/>
                      <a:r>
                        <a:rPr lang="fr-FR" sz="1200" u="none" strike="noStrike">
                          <a:solidFill>
                            <a:srgbClr val="0C419A"/>
                          </a:solidFill>
                          <a:effectLst/>
                        </a:rPr>
                        <a:t>p70</a:t>
                      </a:r>
                      <a:endParaRPr lang="fr-FR" sz="1200" b="0" i="0" u="none" strike="noStrike">
                        <a:solidFill>
                          <a:srgbClr val="0C419A"/>
                        </a:solidFill>
                        <a:effectLst/>
                        <a:latin typeface="Calibri"/>
                      </a:endParaRPr>
                    </a:p>
                  </a:txBody>
                  <a:tcPr marL="6670" marR="6670" marT="6670" marB="0" anchor="ctr">
                    <a:solidFill>
                      <a:srgbClr val="78DBFF"/>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1336</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167</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145</a:t>
                      </a:r>
                    </a:p>
                  </a:txBody>
                  <a:tcPr marL="0" marR="0" marT="0" marB="0" anchor="ctr">
                    <a:solidFill>
                      <a:srgbClr val="92D050"/>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267</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260</a:t>
                      </a:r>
                    </a:p>
                  </a:txBody>
                  <a:tcPr marL="0" marR="0" marT="0" marB="0" anchor="ctr">
                    <a:lnR w="57150" cap="flat" cmpd="sng" algn="ctr">
                      <a:solidFill>
                        <a:schemeClr val="tx1"/>
                      </a:solidFill>
                      <a:prstDash val="solid"/>
                      <a:round/>
                      <a:headEnd type="none" w="med" len="med"/>
                      <a:tailEnd type="none" w="med" len="med"/>
                    </a:lnR>
                    <a:solidFill>
                      <a:srgbClr val="92D050"/>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1 858</a:t>
                      </a:r>
                    </a:p>
                  </a:txBody>
                  <a:tcPr marL="0" marR="0" marT="0" marB="0" anchor="ctr">
                    <a:lnL w="57150" cap="flat" cmpd="sng" algn="ctr">
                      <a:solidFill>
                        <a:schemeClr val="tx1"/>
                      </a:solidFill>
                      <a:prstDash val="solid"/>
                      <a:round/>
                      <a:headEnd type="none" w="med" len="med"/>
                      <a:tailEnd type="none" w="med" len="med"/>
                    </a:lnL>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232</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248</a:t>
                      </a:r>
                    </a:p>
                  </a:txBody>
                  <a:tcPr marL="0" marR="0" marT="0" marB="0" anchor="ctr">
                    <a:solidFill>
                      <a:srgbClr val="92D050"/>
                    </a:solidFill>
                  </a:tcPr>
                </a:tc>
                <a:tc>
                  <a:txBody>
                    <a:bodyPr/>
                    <a:lstStyle/>
                    <a:p>
                      <a:pPr marL="0" algn="ctr" defTabSz="685800" rtl="0" eaLnBrk="1" fontAlgn="b" latinLnBrk="0" hangingPunct="1"/>
                      <a:r>
                        <a:rPr lang="fr-FR" sz="1200" u="none" strike="noStrike" kern="1200">
                          <a:solidFill>
                            <a:srgbClr val="FF9900"/>
                          </a:solidFill>
                          <a:effectLst/>
                          <a:latin typeface="+mn-lt"/>
                          <a:ea typeface="+mn-ea"/>
                          <a:cs typeface="+mn-cs"/>
                        </a:rPr>
                        <a:t>372</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372</a:t>
                      </a:r>
                    </a:p>
                  </a:txBody>
                  <a:tcPr marL="0" marR="0" marT="0" marB="0" anchor="ctr">
                    <a:solidFill>
                      <a:srgbClr val="92D050"/>
                    </a:solidFill>
                  </a:tcPr>
                </a:tc>
                <a:extLst>
                  <a:ext uri="{0D108BD9-81ED-4DB2-BD59-A6C34878D82A}">
                    <a16:rowId xmlns="" xmlns:a16="http://schemas.microsoft.com/office/drawing/2014/main" val="10009"/>
                  </a:ext>
                </a:extLst>
              </a:tr>
              <a:tr h="152126">
                <a:tc>
                  <a:txBody>
                    <a:bodyPr/>
                    <a:lstStyle/>
                    <a:p>
                      <a:pPr algn="ctr" fontAlgn="b"/>
                      <a:r>
                        <a:rPr lang="fr-FR" sz="1200" u="none" strike="noStrike">
                          <a:solidFill>
                            <a:srgbClr val="0C419A"/>
                          </a:solidFill>
                          <a:effectLst/>
                        </a:rPr>
                        <a:t>p75</a:t>
                      </a:r>
                      <a:endParaRPr lang="fr-FR" sz="1200" b="0" i="0" u="none" strike="noStrike">
                        <a:solidFill>
                          <a:srgbClr val="0C419A"/>
                        </a:solidFill>
                        <a:effectLst/>
                        <a:latin typeface="Calibri"/>
                      </a:endParaRPr>
                    </a:p>
                  </a:txBody>
                  <a:tcPr marL="6670" marR="6670" marT="6670" marB="0" anchor="ctr">
                    <a:solidFill>
                      <a:srgbClr val="78DBFF"/>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1430</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179</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129</a:t>
                      </a:r>
                    </a:p>
                  </a:txBody>
                  <a:tcPr marL="0" marR="0" marT="0" marB="0" anchor="ctr">
                    <a:solidFill>
                      <a:srgbClr val="92D050"/>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286</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245</a:t>
                      </a:r>
                    </a:p>
                  </a:txBody>
                  <a:tcPr marL="0" marR="0" marT="0" marB="0" anchor="ctr">
                    <a:lnR w="57150" cap="flat" cmpd="sng" algn="ctr">
                      <a:solidFill>
                        <a:schemeClr val="tx1"/>
                      </a:solidFill>
                      <a:prstDash val="solid"/>
                      <a:round/>
                      <a:headEnd type="none" w="med" len="med"/>
                      <a:tailEnd type="none" w="med" len="med"/>
                    </a:lnR>
                    <a:solidFill>
                      <a:srgbClr val="92D050"/>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1 971</a:t>
                      </a:r>
                    </a:p>
                  </a:txBody>
                  <a:tcPr marL="0" marR="0" marT="0" marB="0" anchor="ctr">
                    <a:lnL w="57150" cap="flat" cmpd="sng" algn="ctr">
                      <a:solidFill>
                        <a:schemeClr val="tx1"/>
                      </a:solidFill>
                      <a:prstDash val="solid"/>
                      <a:round/>
                      <a:headEnd type="none" w="med" len="med"/>
                      <a:tailEnd type="none" w="med" len="med"/>
                    </a:lnL>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246</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227</a:t>
                      </a:r>
                    </a:p>
                  </a:txBody>
                  <a:tcPr marL="0" marR="0" marT="0" marB="0" anchor="ctr">
                    <a:solidFill>
                      <a:srgbClr val="92D050"/>
                    </a:solidFill>
                  </a:tcPr>
                </a:tc>
                <a:tc>
                  <a:txBody>
                    <a:bodyPr/>
                    <a:lstStyle/>
                    <a:p>
                      <a:pPr marL="0" algn="ctr" defTabSz="685800" rtl="0" eaLnBrk="1" fontAlgn="b" latinLnBrk="0" hangingPunct="1"/>
                      <a:r>
                        <a:rPr lang="fr-FR" sz="1200" u="none" strike="noStrike" kern="1200">
                          <a:solidFill>
                            <a:srgbClr val="FF9900"/>
                          </a:solidFill>
                          <a:effectLst/>
                          <a:latin typeface="+mn-lt"/>
                          <a:ea typeface="+mn-ea"/>
                          <a:cs typeface="+mn-cs"/>
                        </a:rPr>
                        <a:t>394</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341</a:t>
                      </a:r>
                    </a:p>
                  </a:txBody>
                  <a:tcPr marL="0" marR="0" marT="0" marB="0" anchor="ctr">
                    <a:solidFill>
                      <a:srgbClr val="92D050"/>
                    </a:solidFill>
                  </a:tcPr>
                </a:tc>
                <a:extLst>
                  <a:ext uri="{0D108BD9-81ED-4DB2-BD59-A6C34878D82A}">
                    <a16:rowId xmlns="" xmlns:a16="http://schemas.microsoft.com/office/drawing/2014/main" val="10010"/>
                  </a:ext>
                </a:extLst>
              </a:tr>
              <a:tr h="152126">
                <a:tc>
                  <a:txBody>
                    <a:bodyPr/>
                    <a:lstStyle/>
                    <a:p>
                      <a:pPr algn="ctr" fontAlgn="b"/>
                      <a:r>
                        <a:rPr lang="fr-FR" sz="1200" u="none" strike="noStrike">
                          <a:solidFill>
                            <a:srgbClr val="0C419A"/>
                          </a:solidFill>
                          <a:effectLst/>
                        </a:rPr>
                        <a:t>p80</a:t>
                      </a:r>
                      <a:endParaRPr lang="fr-FR" sz="1200" b="0" i="0" u="none" strike="noStrike">
                        <a:solidFill>
                          <a:srgbClr val="0C419A"/>
                        </a:solidFill>
                        <a:effectLst/>
                        <a:latin typeface="Calibri"/>
                      </a:endParaRPr>
                    </a:p>
                  </a:txBody>
                  <a:tcPr marL="6670" marR="6670" marT="6670" marB="0" anchor="ctr">
                    <a:solidFill>
                      <a:srgbClr val="78DBFF"/>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1540</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193</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110</a:t>
                      </a:r>
                    </a:p>
                  </a:txBody>
                  <a:tcPr marL="0" marR="0" marT="0" marB="0" anchor="ctr">
                    <a:solidFill>
                      <a:srgbClr val="92D050"/>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308</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228</a:t>
                      </a:r>
                    </a:p>
                  </a:txBody>
                  <a:tcPr marL="0" marR="0" marT="0" marB="0" anchor="ctr">
                    <a:lnR w="57150" cap="flat" cmpd="sng" algn="ctr">
                      <a:solidFill>
                        <a:schemeClr val="tx1"/>
                      </a:solidFill>
                      <a:prstDash val="solid"/>
                      <a:round/>
                      <a:headEnd type="none" w="med" len="med"/>
                      <a:tailEnd type="none" w="med" len="med"/>
                    </a:lnR>
                    <a:solidFill>
                      <a:srgbClr val="92D050"/>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2 114</a:t>
                      </a:r>
                    </a:p>
                  </a:txBody>
                  <a:tcPr marL="0" marR="0" marT="0" marB="0" anchor="ctr">
                    <a:lnL w="57150" cap="flat" cmpd="sng" algn="ctr">
                      <a:solidFill>
                        <a:schemeClr val="tx1"/>
                      </a:solidFill>
                      <a:prstDash val="solid"/>
                      <a:round/>
                      <a:headEnd type="none" w="med" len="med"/>
                      <a:tailEnd type="none" w="med" len="med"/>
                    </a:lnL>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264</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201</a:t>
                      </a:r>
                    </a:p>
                  </a:txBody>
                  <a:tcPr marL="0" marR="0" marT="0" marB="0" anchor="ctr">
                    <a:solidFill>
                      <a:srgbClr val="92D050"/>
                    </a:solidFill>
                  </a:tcPr>
                </a:tc>
                <a:tc>
                  <a:txBody>
                    <a:bodyPr/>
                    <a:lstStyle/>
                    <a:p>
                      <a:pPr marL="0" algn="ctr" defTabSz="685800" rtl="0" eaLnBrk="1" fontAlgn="b" latinLnBrk="0" hangingPunct="1"/>
                      <a:r>
                        <a:rPr lang="fr-FR" sz="1200" u="none" strike="noStrike" kern="1200">
                          <a:solidFill>
                            <a:srgbClr val="FF9900"/>
                          </a:solidFill>
                          <a:effectLst/>
                          <a:latin typeface="+mn-lt"/>
                          <a:ea typeface="+mn-ea"/>
                          <a:cs typeface="+mn-cs"/>
                        </a:rPr>
                        <a:t>423</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302</a:t>
                      </a:r>
                    </a:p>
                  </a:txBody>
                  <a:tcPr marL="0" marR="0" marT="0" marB="0" anchor="ctr">
                    <a:solidFill>
                      <a:srgbClr val="92D050"/>
                    </a:solidFill>
                  </a:tcPr>
                </a:tc>
                <a:extLst>
                  <a:ext uri="{0D108BD9-81ED-4DB2-BD59-A6C34878D82A}">
                    <a16:rowId xmlns="" xmlns:a16="http://schemas.microsoft.com/office/drawing/2014/main" val="10011"/>
                  </a:ext>
                </a:extLst>
              </a:tr>
              <a:tr h="152126">
                <a:tc>
                  <a:txBody>
                    <a:bodyPr/>
                    <a:lstStyle/>
                    <a:p>
                      <a:pPr algn="ctr" fontAlgn="b"/>
                      <a:r>
                        <a:rPr lang="fr-FR" sz="1200" u="none" strike="noStrike">
                          <a:solidFill>
                            <a:srgbClr val="0C419A"/>
                          </a:solidFill>
                          <a:effectLst/>
                        </a:rPr>
                        <a:t>p85</a:t>
                      </a:r>
                      <a:endParaRPr lang="fr-FR" sz="1200" b="0" i="0" u="none" strike="noStrike">
                        <a:solidFill>
                          <a:srgbClr val="0C419A"/>
                        </a:solidFill>
                        <a:effectLst/>
                        <a:latin typeface="Calibri"/>
                      </a:endParaRPr>
                    </a:p>
                  </a:txBody>
                  <a:tcPr marL="6670" marR="6670" marT="6670" marB="0" anchor="ctr">
                    <a:solidFill>
                      <a:srgbClr val="78DBFF"/>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1677</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210</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87</a:t>
                      </a:r>
                    </a:p>
                  </a:txBody>
                  <a:tcPr marL="0" marR="0" marT="0" marB="0" anchor="ctr">
                    <a:solidFill>
                      <a:srgbClr val="92D050"/>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335</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207</a:t>
                      </a:r>
                    </a:p>
                  </a:txBody>
                  <a:tcPr marL="0" marR="0" marT="0" marB="0" anchor="ctr">
                    <a:lnR w="57150" cap="flat" cmpd="sng" algn="ctr">
                      <a:solidFill>
                        <a:schemeClr val="tx1"/>
                      </a:solidFill>
                      <a:prstDash val="solid"/>
                      <a:round/>
                      <a:headEnd type="none" w="med" len="med"/>
                      <a:tailEnd type="none" w="med" len="med"/>
                    </a:lnR>
                    <a:solidFill>
                      <a:srgbClr val="92D050"/>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2 303</a:t>
                      </a:r>
                    </a:p>
                  </a:txBody>
                  <a:tcPr marL="0" marR="0" marT="0" marB="0" anchor="ctr">
                    <a:lnL w="57150" cap="flat" cmpd="sng" algn="ctr">
                      <a:solidFill>
                        <a:schemeClr val="tx1"/>
                      </a:solidFill>
                      <a:prstDash val="solid"/>
                      <a:round/>
                      <a:headEnd type="none" w="med" len="med"/>
                      <a:tailEnd type="none" w="med" len="med"/>
                    </a:lnL>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288</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166</a:t>
                      </a:r>
                    </a:p>
                  </a:txBody>
                  <a:tcPr marL="0" marR="0" marT="0" marB="0" anchor="ctr">
                    <a:solidFill>
                      <a:srgbClr val="92D050"/>
                    </a:solidFill>
                  </a:tcPr>
                </a:tc>
                <a:tc>
                  <a:txBody>
                    <a:bodyPr/>
                    <a:lstStyle/>
                    <a:p>
                      <a:pPr marL="0" algn="ctr" defTabSz="685800" rtl="0" eaLnBrk="1" fontAlgn="b" latinLnBrk="0" hangingPunct="1"/>
                      <a:r>
                        <a:rPr lang="fr-FR" sz="1200" u="none" strike="noStrike" kern="1200">
                          <a:solidFill>
                            <a:srgbClr val="FF9900"/>
                          </a:solidFill>
                          <a:effectLst/>
                          <a:latin typeface="+mn-lt"/>
                          <a:ea typeface="+mn-ea"/>
                          <a:cs typeface="+mn-cs"/>
                        </a:rPr>
                        <a:t>461</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249</a:t>
                      </a:r>
                    </a:p>
                  </a:txBody>
                  <a:tcPr marL="0" marR="0" marT="0" marB="0" anchor="ctr">
                    <a:solidFill>
                      <a:srgbClr val="92D050"/>
                    </a:solidFill>
                  </a:tcPr>
                </a:tc>
                <a:extLst>
                  <a:ext uri="{0D108BD9-81ED-4DB2-BD59-A6C34878D82A}">
                    <a16:rowId xmlns="" xmlns:a16="http://schemas.microsoft.com/office/drawing/2014/main" val="10012"/>
                  </a:ext>
                </a:extLst>
              </a:tr>
              <a:tr h="152126">
                <a:tc>
                  <a:txBody>
                    <a:bodyPr/>
                    <a:lstStyle/>
                    <a:p>
                      <a:pPr algn="ctr" fontAlgn="b"/>
                      <a:r>
                        <a:rPr lang="fr-FR" sz="1200" u="none" strike="noStrike">
                          <a:solidFill>
                            <a:srgbClr val="0C419A"/>
                          </a:solidFill>
                          <a:effectLst/>
                        </a:rPr>
                        <a:t>p90</a:t>
                      </a:r>
                      <a:endParaRPr lang="fr-FR" sz="1200" b="0" i="0" u="none" strike="noStrike">
                        <a:solidFill>
                          <a:srgbClr val="0C419A"/>
                        </a:solidFill>
                        <a:effectLst/>
                        <a:latin typeface="Calibri"/>
                      </a:endParaRPr>
                    </a:p>
                  </a:txBody>
                  <a:tcPr marL="6670" marR="6670" marT="6670" marB="0" anchor="ctr">
                    <a:solidFill>
                      <a:srgbClr val="78DBFF"/>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1858</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111</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56</a:t>
                      </a:r>
                    </a:p>
                  </a:txBody>
                  <a:tcPr marL="0" marR="0" marT="0" marB="0" anchor="ctr">
                    <a:solidFill>
                      <a:srgbClr val="92D050"/>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232</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dirty="0">
                          <a:solidFill>
                            <a:schemeClr val="dk1"/>
                          </a:solidFill>
                          <a:effectLst/>
                          <a:latin typeface="+mn-lt"/>
                          <a:ea typeface="+mn-ea"/>
                          <a:cs typeface="+mn-cs"/>
                        </a:rPr>
                        <a:t>179</a:t>
                      </a:r>
                    </a:p>
                  </a:txBody>
                  <a:tcPr marL="0" marR="0" marT="0" marB="0" anchor="ctr">
                    <a:lnR w="57150" cap="flat" cmpd="sng" algn="ctr">
                      <a:solidFill>
                        <a:schemeClr val="tx1"/>
                      </a:solidFill>
                      <a:prstDash val="solid"/>
                      <a:round/>
                      <a:headEnd type="none" w="med" len="med"/>
                      <a:tailEnd type="none" w="med" len="med"/>
                    </a:lnR>
                    <a:solidFill>
                      <a:srgbClr val="92D050"/>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2 587</a:t>
                      </a:r>
                    </a:p>
                  </a:txBody>
                  <a:tcPr marL="0" marR="0" marT="0" marB="0" anchor="ctr">
                    <a:lnL w="57150" cap="flat" cmpd="sng" algn="ctr">
                      <a:solidFill>
                        <a:schemeClr val="tx1"/>
                      </a:solidFill>
                      <a:prstDash val="solid"/>
                      <a:round/>
                      <a:headEnd type="none" w="med" len="med"/>
                      <a:tailEnd type="none" w="med" len="med"/>
                    </a:lnL>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155</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114</a:t>
                      </a:r>
                    </a:p>
                  </a:txBody>
                  <a:tcPr marL="0" marR="0" marT="0" marB="0" anchor="ctr">
                    <a:solidFill>
                      <a:srgbClr val="92D050"/>
                    </a:solidFill>
                  </a:tcPr>
                </a:tc>
                <a:tc>
                  <a:txBody>
                    <a:bodyPr/>
                    <a:lstStyle/>
                    <a:p>
                      <a:pPr marL="0" algn="ctr" defTabSz="685800" rtl="0" eaLnBrk="1" fontAlgn="b" latinLnBrk="0" hangingPunct="1"/>
                      <a:r>
                        <a:rPr lang="fr-FR" sz="1200" u="none" strike="noStrike" kern="1200">
                          <a:solidFill>
                            <a:srgbClr val="FF9900"/>
                          </a:solidFill>
                          <a:effectLst/>
                          <a:latin typeface="+mn-lt"/>
                          <a:ea typeface="+mn-ea"/>
                          <a:cs typeface="+mn-cs"/>
                        </a:rPr>
                        <a:t>323</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171</a:t>
                      </a:r>
                    </a:p>
                  </a:txBody>
                  <a:tcPr marL="0" marR="0" marT="0" marB="0" anchor="ctr">
                    <a:solidFill>
                      <a:srgbClr val="92D050"/>
                    </a:solidFill>
                  </a:tcPr>
                </a:tc>
                <a:extLst>
                  <a:ext uri="{0D108BD9-81ED-4DB2-BD59-A6C34878D82A}">
                    <a16:rowId xmlns="" xmlns:a16="http://schemas.microsoft.com/office/drawing/2014/main" val="10013"/>
                  </a:ext>
                </a:extLst>
              </a:tr>
              <a:tr h="152126">
                <a:tc>
                  <a:txBody>
                    <a:bodyPr/>
                    <a:lstStyle/>
                    <a:p>
                      <a:pPr algn="ctr" fontAlgn="b"/>
                      <a:r>
                        <a:rPr lang="fr-FR" sz="1200" u="none" strike="noStrike">
                          <a:solidFill>
                            <a:srgbClr val="0C419A"/>
                          </a:solidFill>
                          <a:effectLst/>
                        </a:rPr>
                        <a:t>p95</a:t>
                      </a:r>
                      <a:endParaRPr lang="fr-FR" sz="1200" b="0" i="0" u="none" strike="noStrike">
                        <a:solidFill>
                          <a:srgbClr val="0C419A"/>
                        </a:solidFill>
                        <a:effectLst/>
                        <a:latin typeface="Calibri"/>
                      </a:endParaRPr>
                    </a:p>
                  </a:txBody>
                  <a:tcPr marL="6670" marR="6670" marT="6670" marB="0" anchor="ctr">
                    <a:solidFill>
                      <a:srgbClr val="78DBFF"/>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2187</a:t>
                      </a:r>
                    </a:p>
                  </a:txBody>
                  <a:tcPr marL="0" marR="0" marT="0" marB="0" anchor="ct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Maintien</a:t>
                      </a:r>
                    </a:p>
                  </a:txBody>
                  <a:tcPr marL="0" marR="0" marT="0" marB="0" anchor="ct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Maintien</a:t>
                      </a:r>
                    </a:p>
                  </a:txBody>
                  <a:tcPr marL="0" marR="0" marT="0" marB="0" anchor="ct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109</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dirty="0" smtClean="0">
                          <a:solidFill>
                            <a:schemeClr val="dk1"/>
                          </a:solidFill>
                          <a:effectLst/>
                          <a:latin typeface="+mn-lt"/>
                          <a:ea typeface="+mn-ea"/>
                          <a:cs typeface="+mn-cs"/>
                        </a:rPr>
                        <a:t>109</a:t>
                      </a:r>
                      <a:endParaRPr lang="fr-FR" sz="1200" u="none" strike="noStrike" kern="1200" dirty="0">
                        <a:solidFill>
                          <a:schemeClr val="dk1"/>
                        </a:solidFill>
                        <a:effectLst/>
                        <a:latin typeface="+mn-lt"/>
                        <a:ea typeface="+mn-ea"/>
                        <a:cs typeface="+mn-cs"/>
                      </a:endParaRPr>
                    </a:p>
                  </a:txBody>
                  <a:tcPr marL="0" marR="0" marT="0" marB="0" anchor="ctr">
                    <a:lnR w="57150" cap="flat" cmpd="sng" algn="ctr">
                      <a:solidFill>
                        <a:schemeClr val="tx1"/>
                      </a:solidFill>
                      <a:prstDash val="solid"/>
                      <a:round/>
                      <a:headEnd type="none" w="med" len="med"/>
                      <a:tailEnd type="none" w="med" len="med"/>
                    </a:lnR>
                    <a:solidFill>
                      <a:srgbClr val="92D050"/>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3 207</a:t>
                      </a:r>
                    </a:p>
                  </a:txBody>
                  <a:tcPr marL="0" marR="0" marT="0" marB="0" anchor="ctr">
                    <a:lnL w="57150" cap="flat" cmpd="sng" algn="ctr">
                      <a:solidFill>
                        <a:schemeClr val="tx1"/>
                      </a:solidFill>
                      <a:prstDash val="solid"/>
                      <a:round/>
                      <a:headEnd type="none" w="med" len="med"/>
                      <a:tailEnd type="none" w="med" len="med"/>
                    </a:lnL>
                    <a:solidFill>
                      <a:schemeClr val="bg1">
                        <a:lumMod val="95000"/>
                      </a:schemeClr>
                    </a:solidFill>
                  </a:tcPr>
                </a:tc>
                <a:tc>
                  <a:txBody>
                    <a:bodyPr/>
                    <a:lstStyle/>
                    <a:p>
                      <a:pPr marL="0" algn="ctr" defTabSz="685800" rtl="0" eaLnBrk="1" fontAlgn="b" latinLnBrk="0" hangingPunct="1"/>
                      <a:r>
                        <a:rPr lang="fr-FR" sz="1200" b="1" u="none" strike="noStrike" kern="1200">
                          <a:solidFill>
                            <a:srgbClr val="FF9900"/>
                          </a:solidFill>
                          <a:effectLst/>
                          <a:latin typeface="+mn-lt"/>
                          <a:ea typeface="+mn-ea"/>
                          <a:cs typeface="+mn-cs"/>
                        </a:rPr>
                        <a:t>Maintien</a:t>
                      </a:r>
                    </a:p>
                  </a:txBody>
                  <a:tcPr marL="0" marR="0" marT="0" marB="0" anchor="ctr">
                    <a:solidFill>
                      <a:schemeClr val="bg1">
                        <a:lumMod val="95000"/>
                      </a:schemeClr>
                    </a:solidFill>
                  </a:tcPr>
                </a:tc>
                <a:tc>
                  <a:txBody>
                    <a:bodyPr/>
                    <a:lstStyle/>
                    <a:p>
                      <a:pPr marL="0" algn="ctr" defTabSz="685800" rtl="0" eaLnBrk="1" fontAlgn="b" latinLnBrk="0" hangingPunct="1"/>
                      <a:r>
                        <a:rPr lang="fr-FR" sz="1200" u="none" strike="noStrike" kern="1200">
                          <a:solidFill>
                            <a:schemeClr val="dk1"/>
                          </a:solidFill>
                          <a:effectLst/>
                          <a:latin typeface="+mn-lt"/>
                          <a:ea typeface="+mn-ea"/>
                          <a:cs typeface="+mn-cs"/>
                        </a:rPr>
                        <a:t>Maintien</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rgbClr val="0C419A"/>
                          </a:solidFill>
                          <a:effectLst/>
                          <a:latin typeface="+mn-lt"/>
                          <a:ea typeface="+mn-ea"/>
                          <a:cs typeface="+mn-cs"/>
                        </a:rPr>
                        <a:t>160</a:t>
                      </a:r>
                    </a:p>
                  </a:txBody>
                  <a:tcPr marL="0" marR="0" marT="0" marB="0" anchor="ctr">
                    <a:solidFill>
                      <a:schemeClr val="bg1">
                        <a:lumMod val="95000"/>
                      </a:schemeClr>
                    </a:solidFill>
                  </a:tcPr>
                </a:tc>
                <a:tc>
                  <a:txBody>
                    <a:bodyPr/>
                    <a:lstStyle/>
                    <a:p>
                      <a:pPr marL="0" algn="ctr" defTabSz="685800" rtl="0" eaLnBrk="1" fontAlgn="b" latinLnBrk="0" hangingPunct="1"/>
                      <a:r>
                        <a:rPr lang="fr-FR" sz="1200" b="1" u="none" strike="noStrike" kern="1200">
                          <a:solidFill>
                            <a:srgbClr val="0C419A"/>
                          </a:solidFill>
                          <a:effectLst/>
                          <a:latin typeface="+mn-lt"/>
                          <a:ea typeface="+mn-ea"/>
                          <a:cs typeface="+mn-cs"/>
                        </a:rPr>
                        <a:t>Maintien</a:t>
                      </a:r>
                    </a:p>
                  </a:txBody>
                  <a:tcPr marL="0" marR="0" marT="0" marB="0" anchor="ctr">
                    <a:solidFill>
                      <a:srgbClr val="92D050"/>
                    </a:solidFill>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5032447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51701" y="5866611"/>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pPr/>
              <a:t>60</a:t>
            </a:fld>
            <a:endParaRPr lang="fr-FR" sz="1200"/>
          </a:p>
        </p:txBody>
      </p:sp>
      <p:sp>
        <p:nvSpPr>
          <p:cNvPr id="3" name="Parallelogram 2">
            <a:extLst>
              <a:ext uri="{FF2B5EF4-FFF2-40B4-BE49-F238E27FC236}">
                <a16:creationId xmlns="" xmlns:a16="http://schemas.microsoft.com/office/drawing/2014/main" id="{758554BA-DCC8-80F9-8967-F8EAA14240CE}"/>
              </a:ext>
            </a:extLst>
          </p:cNvPr>
          <p:cNvSpPr/>
          <p:nvPr/>
        </p:nvSpPr>
        <p:spPr>
          <a:xfrm>
            <a:off x="-130630"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solidFill>
              </a:rPr>
              <a:t>Nomenclature / Cumul des actes</a:t>
            </a:r>
          </a:p>
        </p:txBody>
      </p:sp>
      <p:sp>
        <p:nvSpPr>
          <p:cNvPr id="6" name="Rectangle 5">
            <a:extLst>
              <a:ext uri="{FF2B5EF4-FFF2-40B4-BE49-F238E27FC236}">
                <a16:creationId xmlns="" xmlns:a16="http://schemas.microsoft.com/office/drawing/2014/main" id="{99D4DDA6-DDFD-8381-60A4-1B6FBB781FEF}"/>
              </a:ext>
            </a:extLst>
          </p:cNvPr>
          <p:cNvSpPr/>
          <p:nvPr/>
        </p:nvSpPr>
        <p:spPr>
          <a:xfrm>
            <a:off x="688800" y="2929631"/>
            <a:ext cx="2140085" cy="36499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t>Propositions</a:t>
            </a:r>
          </a:p>
        </p:txBody>
      </p:sp>
      <p:sp>
        <p:nvSpPr>
          <p:cNvPr id="10" name="Rectangle 9">
            <a:extLst>
              <a:ext uri="{FF2B5EF4-FFF2-40B4-BE49-F238E27FC236}">
                <a16:creationId xmlns="" xmlns:a16="http://schemas.microsoft.com/office/drawing/2014/main" id="{1E1E4E4A-D9DE-7796-E455-BE12CFBE4A07}"/>
              </a:ext>
            </a:extLst>
          </p:cNvPr>
          <p:cNvSpPr/>
          <p:nvPr/>
        </p:nvSpPr>
        <p:spPr>
          <a:xfrm>
            <a:off x="688800" y="1562458"/>
            <a:ext cx="2140084" cy="12039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t>Possibilité </a:t>
            </a:r>
          </a:p>
          <a:p>
            <a:pPr algn="ctr"/>
            <a:r>
              <a:rPr lang="fr-FR" sz="1600" b="1"/>
              <a:t>de cumul</a:t>
            </a:r>
          </a:p>
        </p:txBody>
      </p:sp>
      <p:sp>
        <p:nvSpPr>
          <p:cNvPr id="12" name="TextBox 11">
            <a:extLst>
              <a:ext uri="{FF2B5EF4-FFF2-40B4-BE49-F238E27FC236}">
                <a16:creationId xmlns="" xmlns:a16="http://schemas.microsoft.com/office/drawing/2014/main" id="{5DCECB65-8643-15E6-5CF8-12DD819215DB}"/>
              </a:ext>
            </a:extLst>
          </p:cNvPr>
          <p:cNvSpPr txBox="1"/>
          <p:nvPr/>
        </p:nvSpPr>
        <p:spPr>
          <a:xfrm>
            <a:off x="2911847" y="1565926"/>
            <a:ext cx="8591353" cy="1203907"/>
          </a:xfrm>
          <a:prstGeom prst="rect">
            <a:avLst/>
          </a:prstGeom>
          <a:noFill/>
          <a:ln>
            <a:solidFill>
              <a:schemeClr val="tx1"/>
            </a:solidFill>
          </a:ln>
        </p:spPr>
        <p:txBody>
          <a:bodyPr wrap="square" anchor="ctr">
            <a:noAutofit/>
          </a:bodyPr>
          <a:lstStyle/>
          <a:p>
            <a:pPr marL="800100" lvl="1" indent="-342900">
              <a:buFont typeface="Arial" panose="020B0604020202020204" pitchFamily="34" charset="0"/>
              <a:buChar char="•"/>
            </a:pPr>
            <a:r>
              <a:rPr lang="fr-FR" sz="1600" b="1"/>
              <a:t>Nouvelles dérogations possibles </a:t>
            </a:r>
            <a:r>
              <a:rPr lang="fr-FR" sz="1600"/>
              <a:t>de cumul d’actes techniques CCAM </a:t>
            </a:r>
            <a:br>
              <a:rPr lang="fr-FR" sz="1600"/>
            </a:br>
            <a:r>
              <a:rPr lang="fr-FR" sz="1600"/>
              <a:t>avec un acte clinique (</a:t>
            </a:r>
            <a:r>
              <a:rPr lang="fr-FR" sz="1600" b="1"/>
              <a:t>supplément de 15€ valorisant le temps clinique</a:t>
            </a:r>
            <a:r>
              <a:rPr lang="fr-FR" sz="1600"/>
              <a:t>)</a:t>
            </a:r>
          </a:p>
          <a:p>
            <a:pPr marL="800100" lvl="1" indent="-342900">
              <a:buFont typeface="Arial" panose="020B0604020202020204" pitchFamily="34" charset="0"/>
              <a:buChar char="•"/>
            </a:pPr>
            <a:r>
              <a:rPr lang="fr-FR" sz="1600">
                <a:solidFill>
                  <a:schemeClr val="tx1"/>
                </a:solidFill>
              </a:rPr>
              <a:t>Ciblées sur quelques spécialités cliniques</a:t>
            </a:r>
          </a:p>
          <a:p>
            <a:pPr marL="800100" lvl="1" indent="-342900">
              <a:buFont typeface="Arial" panose="020B0604020202020204" pitchFamily="34" charset="0"/>
              <a:buChar char="•"/>
            </a:pPr>
            <a:r>
              <a:rPr lang="fr-FR" sz="1600">
                <a:solidFill>
                  <a:schemeClr val="tx1"/>
                </a:solidFill>
              </a:rPr>
              <a:t>Dans une logique de </a:t>
            </a:r>
            <a:r>
              <a:rPr lang="fr-FR" sz="1600" b="1">
                <a:solidFill>
                  <a:schemeClr val="tx1"/>
                </a:solidFill>
              </a:rPr>
              <a:t>pertinence des soins et des parcours</a:t>
            </a:r>
          </a:p>
        </p:txBody>
      </p:sp>
      <p:sp>
        <p:nvSpPr>
          <p:cNvPr id="13" name="ZoneTexte 2">
            <a:extLst>
              <a:ext uri="{FF2B5EF4-FFF2-40B4-BE49-F238E27FC236}">
                <a16:creationId xmlns="" xmlns:a16="http://schemas.microsoft.com/office/drawing/2014/main" id="{DFB8274F-9203-51F9-A67D-3619456BC08B}"/>
              </a:ext>
            </a:extLst>
          </p:cNvPr>
          <p:cNvSpPr txBox="1"/>
          <p:nvPr/>
        </p:nvSpPr>
        <p:spPr>
          <a:xfrm>
            <a:off x="688800" y="690169"/>
            <a:ext cx="10814400" cy="643332"/>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noAutofit/>
          </a:bodyPr>
          <a:lstStyle>
            <a:defPPr>
              <a:defRPr lang="fr-FR"/>
            </a:defPPr>
            <a:lvl1pPr algn="ctr">
              <a:defRPr sz="1400" b="0"/>
            </a:lvl1pPr>
          </a:lstStyle>
          <a:p>
            <a:r>
              <a:rPr lang="fr-FR" sz="1600" b="1"/>
              <a:t>De nouvelles possibilités de dérogation…</a:t>
            </a:r>
          </a:p>
        </p:txBody>
      </p:sp>
      <p:graphicFrame>
        <p:nvGraphicFramePr>
          <p:cNvPr id="2" name="Tableau 1"/>
          <p:cNvGraphicFramePr>
            <a:graphicFrameLocks noGrp="1"/>
          </p:cNvGraphicFramePr>
          <p:nvPr>
            <p:extLst>
              <p:ext uri="{D42A27DB-BD31-4B8C-83A1-F6EECF244321}">
                <p14:modId xmlns:p14="http://schemas.microsoft.com/office/powerpoint/2010/main" val="605462559"/>
              </p:ext>
            </p:extLst>
          </p:nvPr>
        </p:nvGraphicFramePr>
        <p:xfrm>
          <a:off x="2911847" y="2929631"/>
          <a:ext cx="8654417" cy="3649995"/>
        </p:xfrm>
        <a:graphic>
          <a:graphicData uri="http://schemas.openxmlformats.org/drawingml/2006/table">
            <a:tbl>
              <a:tblPr>
                <a:tableStyleId>{5C22544A-7EE6-4342-B048-85BDC9FD1C3A}</a:tableStyleId>
              </a:tblPr>
              <a:tblGrid>
                <a:gridCol w="2565761">
                  <a:extLst>
                    <a:ext uri="{9D8B030D-6E8A-4147-A177-3AD203B41FA5}">
                      <a16:colId xmlns="" xmlns:a16="http://schemas.microsoft.com/office/drawing/2014/main" val="20000"/>
                    </a:ext>
                  </a:extLst>
                </a:gridCol>
                <a:gridCol w="2083777">
                  <a:extLst>
                    <a:ext uri="{9D8B030D-6E8A-4147-A177-3AD203B41FA5}">
                      <a16:colId xmlns="" xmlns:a16="http://schemas.microsoft.com/office/drawing/2014/main" val="20001"/>
                    </a:ext>
                  </a:extLst>
                </a:gridCol>
                <a:gridCol w="4004879">
                  <a:extLst>
                    <a:ext uri="{9D8B030D-6E8A-4147-A177-3AD203B41FA5}">
                      <a16:colId xmlns="" xmlns:a16="http://schemas.microsoft.com/office/drawing/2014/main" val="20002"/>
                    </a:ext>
                  </a:extLst>
                </a:gridCol>
              </a:tblGrid>
              <a:tr h="345842">
                <a:tc>
                  <a:txBody>
                    <a:bodyPr/>
                    <a:lstStyle/>
                    <a:p>
                      <a:pPr algn="ctr" fontAlgn="ctr"/>
                      <a:r>
                        <a:rPr lang="fr-FR" sz="1400" b="1" i="0" u="none" strike="noStrike">
                          <a:effectLst/>
                          <a:latin typeface="+mn-lt"/>
                        </a:rPr>
                        <a:t>Endocrinologues</a:t>
                      </a:r>
                    </a:p>
                  </a:txBody>
                  <a:tcPr marL="9525" marR="9525" marT="9525" marB="0" anchor="ctr">
                    <a:solidFill>
                      <a:srgbClr val="CCFFCC"/>
                    </a:solidFill>
                  </a:tcPr>
                </a:tc>
                <a:tc>
                  <a:txBody>
                    <a:bodyPr/>
                    <a:lstStyle/>
                    <a:p>
                      <a:pPr algn="ctr" fontAlgn="ctr"/>
                      <a:r>
                        <a:rPr lang="fr-FR" sz="1200" b="0" i="0" u="none" strike="noStrike" kern="1200">
                          <a:solidFill>
                            <a:schemeClr val="dk1"/>
                          </a:solidFill>
                          <a:effectLst/>
                          <a:latin typeface="+mn-lt"/>
                          <a:ea typeface="+mn-ea"/>
                          <a:cs typeface="+mn-cs"/>
                        </a:rPr>
                        <a:t>KCQM001</a:t>
                      </a:r>
                    </a:p>
                  </a:txBody>
                  <a:tcPr marL="9525" marR="9525" marT="9525" marB="0" anchor="ctr">
                    <a:solidFill>
                      <a:srgbClr val="CCFFCC"/>
                    </a:solidFill>
                  </a:tcPr>
                </a:tc>
                <a:tc>
                  <a:txBody>
                    <a:bodyPr/>
                    <a:lstStyle/>
                    <a:p>
                      <a:pPr marL="144000" lvl="0" algn="l" fontAlgn="ctr">
                        <a:spcBef>
                          <a:spcPts val="600"/>
                        </a:spcBef>
                      </a:pPr>
                      <a:r>
                        <a:rPr lang="fr-FR" sz="1400" b="0" i="0" u="none" strike="noStrike">
                          <a:effectLst/>
                          <a:latin typeface="+mn-lt"/>
                        </a:rPr>
                        <a:t>Échographie transcutanée de la glande thyroïde</a:t>
                      </a:r>
                    </a:p>
                  </a:txBody>
                  <a:tcPr marL="9525" marR="9525" marT="9525" marB="0" anchor="ctr">
                    <a:solidFill>
                      <a:srgbClr val="CCFFCC"/>
                    </a:solidFill>
                  </a:tcPr>
                </a:tc>
                <a:extLst>
                  <a:ext uri="{0D108BD9-81ED-4DB2-BD59-A6C34878D82A}">
                    <a16:rowId xmlns="" xmlns:a16="http://schemas.microsoft.com/office/drawing/2014/main" val="10000"/>
                  </a:ext>
                </a:extLst>
              </a:tr>
              <a:tr h="704951">
                <a:tc>
                  <a:txBody>
                    <a:bodyPr/>
                    <a:lstStyle/>
                    <a:p>
                      <a:pPr algn="ctr" fontAlgn="ctr"/>
                      <a:r>
                        <a:rPr lang="fr-FR" sz="1400" b="1" i="0" u="none" strike="noStrike" kern="1200">
                          <a:solidFill>
                            <a:schemeClr val="dk1"/>
                          </a:solidFill>
                          <a:effectLst/>
                          <a:latin typeface="+mn-lt"/>
                          <a:ea typeface="+mn-ea"/>
                          <a:cs typeface="+mn-cs"/>
                        </a:rPr>
                        <a:t>Rhumatologues et MPR</a:t>
                      </a:r>
                    </a:p>
                  </a:txBody>
                  <a:tcPr marL="9525" marR="9525" marT="9525" marB="0" anchor="ctr">
                    <a:solidFill>
                      <a:schemeClr val="bg1">
                        <a:lumMod val="85000"/>
                      </a:schemeClr>
                    </a:solidFill>
                  </a:tcPr>
                </a:tc>
                <a:tc>
                  <a:txBody>
                    <a:bodyPr/>
                    <a:lstStyle/>
                    <a:p>
                      <a:pPr algn="ctr" fontAlgn="ctr"/>
                      <a:r>
                        <a:rPr lang="fr-FR" sz="1200" b="0" i="0" u="none" strike="noStrike" kern="1200">
                          <a:solidFill>
                            <a:schemeClr val="dk1"/>
                          </a:solidFill>
                          <a:effectLst/>
                          <a:latin typeface="+mn-lt"/>
                          <a:ea typeface="+mn-ea"/>
                          <a:cs typeface="+mn-cs"/>
                        </a:rPr>
                        <a:t>NZJB001</a:t>
                      </a:r>
                    </a:p>
                    <a:p>
                      <a:pPr algn="ctr" fontAlgn="ctr"/>
                      <a:r>
                        <a:rPr lang="fr-FR" sz="1200" b="0" i="0" u="none" strike="noStrike" kern="1200">
                          <a:solidFill>
                            <a:schemeClr val="dk1"/>
                          </a:solidFill>
                          <a:effectLst/>
                          <a:latin typeface="+mn-lt"/>
                          <a:ea typeface="+mn-ea"/>
                          <a:cs typeface="+mn-cs"/>
                        </a:rPr>
                        <a:t>MZJB001</a:t>
                      </a:r>
                    </a:p>
                  </a:txBody>
                  <a:tcPr marL="5626" marR="5626" marT="5626" marB="0" anchor="ctr">
                    <a:solidFill>
                      <a:schemeClr val="bg1">
                        <a:lumMod val="85000"/>
                      </a:schemeClr>
                    </a:solidFill>
                  </a:tcPr>
                </a:tc>
                <a:tc>
                  <a:txBody>
                    <a:bodyPr/>
                    <a:lstStyle/>
                    <a:p>
                      <a:pPr marL="144000" lvl="0" algn="l" fontAlgn="ctr">
                        <a:spcBef>
                          <a:spcPts val="600"/>
                        </a:spcBef>
                      </a:pPr>
                      <a:r>
                        <a:rPr lang="fr-FR" sz="1400" b="0" i="0" u="none" strike="noStrike" kern="1200">
                          <a:solidFill>
                            <a:schemeClr val="dk1"/>
                          </a:solidFill>
                          <a:effectLst/>
                          <a:latin typeface="+mn-lt"/>
                          <a:ea typeface="+mn-ea"/>
                          <a:cs typeface="+mn-cs"/>
                        </a:rPr>
                        <a:t>Évacuation de collection articulaire du membre inférieur ou supérieur, par voie transcutanée sans guidage</a:t>
                      </a:r>
                    </a:p>
                  </a:txBody>
                  <a:tcPr marL="5626" marR="5626" marT="5626" marB="0" anchor="ctr">
                    <a:solidFill>
                      <a:schemeClr val="bg1">
                        <a:lumMod val="85000"/>
                      </a:schemeClr>
                    </a:solidFill>
                  </a:tcPr>
                </a:tc>
                <a:extLst>
                  <a:ext uri="{0D108BD9-81ED-4DB2-BD59-A6C34878D82A}">
                    <a16:rowId xmlns="" xmlns:a16="http://schemas.microsoft.com/office/drawing/2014/main" val="10001"/>
                  </a:ext>
                </a:extLst>
              </a:tr>
              <a:tr h="820438">
                <a:tc>
                  <a:txBody>
                    <a:bodyPr/>
                    <a:lstStyle/>
                    <a:p>
                      <a:pPr algn="ctr" fontAlgn="ctr"/>
                      <a:r>
                        <a:rPr lang="fr-FR" sz="1400" b="1" i="0" u="none" strike="noStrike" kern="1200">
                          <a:solidFill>
                            <a:schemeClr val="dk1"/>
                          </a:solidFill>
                          <a:effectLst/>
                          <a:latin typeface="+mn-lt"/>
                          <a:ea typeface="+mn-ea"/>
                          <a:cs typeface="+mn-cs"/>
                        </a:rPr>
                        <a:t>Gynécologues</a:t>
                      </a:r>
                      <a:r>
                        <a:rPr lang="fr-FR" sz="1400" b="1" i="0" u="none" strike="noStrike" kern="1200" baseline="0">
                          <a:solidFill>
                            <a:schemeClr val="dk1"/>
                          </a:solidFill>
                          <a:effectLst/>
                          <a:latin typeface="+mn-lt"/>
                          <a:ea typeface="+mn-ea"/>
                          <a:cs typeface="+mn-cs"/>
                        </a:rPr>
                        <a:t> et MG</a:t>
                      </a:r>
                      <a:endParaRPr lang="fr-FR" sz="1400" b="1" i="0" u="none" strike="noStrike" kern="1200">
                        <a:solidFill>
                          <a:schemeClr val="dk1"/>
                        </a:solidFill>
                        <a:effectLst/>
                        <a:latin typeface="+mn-lt"/>
                        <a:ea typeface="+mn-ea"/>
                        <a:cs typeface="+mn-cs"/>
                      </a:endParaRPr>
                    </a:p>
                  </a:txBody>
                  <a:tcPr marL="9525" marR="9525" marT="9525" marB="0" anchor="ctr">
                    <a:solidFill>
                      <a:schemeClr val="tx1">
                        <a:lumMod val="20000"/>
                        <a:lumOff val="80000"/>
                      </a:schemeClr>
                    </a:solidFill>
                  </a:tcPr>
                </a:tc>
                <a:tc>
                  <a:txBody>
                    <a:bodyPr/>
                    <a:lstStyle/>
                    <a:p>
                      <a:pPr algn="ctr" fontAlgn="b"/>
                      <a:r>
                        <a:rPr lang="fr-FR" sz="1200" b="0" i="0" u="none" strike="noStrike" kern="1200">
                          <a:solidFill>
                            <a:schemeClr val="dk1"/>
                          </a:solidFill>
                          <a:effectLst/>
                          <a:latin typeface="+mn-lt"/>
                          <a:ea typeface="+mn-ea"/>
                          <a:cs typeface="+mn-cs"/>
                        </a:rPr>
                        <a:t>JKLD001</a:t>
                      </a:r>
                    </a:p>
                    <a:p>
                      <a:pPr algn="ctr" fontAlgn="b"/>
                      <a:r>
                        <a:rPr lang="fr-FR" sz="1200" b="0" i="0" u="none" strike="noStrike" kern="1200">
                          <a:solidFill>
                            <a:schemeClr val="dk1"/>
                          </a:solidFill>
                          <a:effectLst/>
                          <a:latin typeface="+mn-lt"/>
                          <a:ea typeface="+mn-ea"/>
                          <a:cs typeface="+mn-cs"/>
                        </a:rPr>
                        <a:t>JKGD001</a:t>
                      </a:r>
                    </a:p>
                    <a:p>
                      <a:pPr algn="ctr" fontAlgn="b"/>
                      <a:r>
                        <a:rPr lang="fr-FR" sz="1200" b="0" i="0" u="none" strike="noStrike" kern="1200">
                          <a:solidFill>
                            <a:schemeClr val="dk1"/>
                          </a:solidFill>
                          <a:effectLst/>
                          <a:latin typeface="+mn-lt"/>
                          <a:ea typeface="+mn-ea"/>
                          <a:cs typeface="+mn-cs"/>
                        </a:rPr>
                        <a:t>JKKD001</a:t>
                      </a:r>
                    </a:p>
                  </a:txBody>
                  <a:tcPr marL="9525" marR="9525" marT="9525" marB="0" anchor="ctr">
                    <a:solidFill>
                      <a:schemeClr val="tx1">
                        <a:lumMod val="20000"/>
                        <a:lumOff val="80000"/>
                      </a:schemeClr>
                    </a:solidFill>
                  </a:tcPr>
                </a:tc>
                <a:tc>
                  <a:txBody>
                    <a:bodyPr/>
                    <a:lstStyle/>
                    <a:p>
                      <a:pPr marL="144000" lvl="0" algn="l" fontAlgn="b">
                        <a:spcBef>
                          <a:spcPts val="600"/>
                        </a:spcBef>
                      </a:pPr>
                      <a:r>
                        <a:rPr lang="fr-FR" sz="1400" b="0" i="0" u="none" strike="noStrike">
                          <a:solidFill>
                            <a:schemeClr val="tx1"/>
                          </a:solidFill>
                          <a:effectLst/>
                          <a:latin typeface="+mn-lt"/>
                        </a:rPr>
                        <a:t>Pose, ablation</a:t>
                      </a:r>
                      <a:r>
                        <a:rPr lang="fr-FR" sz="1400" b="0" i="0" u="none" strike="noStrike" baseline="0">
                          <a:solidFill>
                            <a:schemeClr val="tx1"/>
                          </a:solidFill>
                          <a:effectLst/>
                          <a:latin typeface="+mn-lt"/>
                        </a:rPr>
                        <a:t>  par voie vaginale et changement</a:t>
                      </a:r>
                      <a:r>
                        <a:rPr lang="fr-FR" sz="1400" b="0" i="0" u="none" strike="noStrike">
                          <a:solidFill>
                            <a:schemeClr val="tx1"/>
                          </a:solidFill>
                          <a:effectLst/>
                          <a:latin typeface="+mn-lt"/>
                        </a:rPr>
                        <a:t> d'un dispositif intra-utérin</a:t>
                      </a:r>
                    </a:p>
                  </a:txBody>
                  <a:tcPr marL="9525" marR="9525" marT="9525" marB="0" anchor="ctr">
                    <a:solidFill>
                      <a:schemeClr val="tx1">
                        <a:lumMod val="20000"/>
                        <a:lumOff val="80000"/>
                      </a:schemeClr>
                    </a:solidFill>
                  </a:tcPr>
                </a:tc>
                <a:extLst>
                  <a:ext uri="{0D108BD9-81ED-4DB2-BD59-A6C34878D82A}">
                    <a16:rowId xmlns="" xmlns:a16="http://schemas.microsoft.com/office/drawing/2014/main" val="10002"/>
                  </a:ext>
                </a:extLst>
              </a:tr>
              <a:tr h="1778764">
                <a:tc>
                  <a:txBody>
                    <a:bodyPr/>
                    <a:lstStyle/>
                    <a:p>
                      <a:pPr algn="ctr" fontAlgn="ctr"/>
                      <a:r>
                        <a:rPr lang="fr-FR" sz="1400" b="1" i="0" u="none" strike="noStrike" kern="1200">
                          <a:solidFill>
                            <a:schemeClr val="dk1"/>
                          </a:solidFill>
                          <a:effectLst/>
                          <a:latin typeface="+mn-lt"/>
                          <a:ea typeface="+mn-ea"/>
                          <a:cs typeface="+mn-cs"/>
                        </a:rPr>
                        <a:t>Gynécologues-obstétriciens</a:t>
                      </a:r>
                    </a:p>
                  </a:txBody>
                  <a:tcPr marL="9525" marR="9525" marT="9525" marB="0" anchor="ctr">
                    <a:solidFill>
                      <a:schemeClr val="bg1">
                        <a:lumMod val="85000"/>
                      </a:schemeClr>
                    </a:solidFill>
                  </a:tcPr>
                </a:tc>
                <a:tc>
                  <a:txBody>
                    <a:bodyPr/>
                    <a:lstStyle/>
                    <a:p>
                      <a:pPr algn="ctr" fontAlgn="b"/>
                      <a:r>
                        <a:rPr lang="fr-FR" sz="1200" b="0" i="0" u="none" strike="noStrike" kern="1200">
                          <a:solidFill>
                            <a:schemeClr val="dk1"/>
                          </a:solidFill>
                          <a:effectLst/>
                          <a:latin typeface="+mn-lt"/>
                          <a:ea typeface="+mn-ea"/>
                          <a:cs typeface="+mn-cs"/>
                        </a:rPr>
                        <a:t>JQQM001,</a:t>
                      </a:r>
                      <a:r>
                        <a:rPr lang="fr-FR" sz="1200" b="0" i="0" u="none" strike="noStrike" kern="1200" baseline="0">
                          <a:solidFill>
                            <a:schemeClr val="dk1"/>
                          </a:solidFill>
                          <a:effectLst/>
                          <a:latin typeface="+mn-lt"/>
                          <a:ea typeface="+mn-ea"/>
                          <a:cs typeface="+mn-cs"/>
                        </a:rPr>
                        <a:t> </a:t>
                      </a:r>
                      <a:r>
                        <a:rPr lang="fr-FR" sz="1200" b="0" i="0" u="none" strike="noStrike" kern="1200">
                          <a:solidFill>
                            <a:schemeClr val="dk1"/>
                          </a:solidFill>
                          <a:effectLst/>
                          <a:latin typeface="+mn-lt"/>
                          <a:ea typeface="+mn-ea"/>
                          <a:cs typeface="+mn-cs"/>
                        </a:rPr>
                        <a:t>JQQM002,</a:t>
                      </a:r>
                      <a:r>
                        <a:rPr lang="fr-FR" sz="1200" b="0" i="0" u="none" strike="noStrike" kern="1200" baseline="0">
                          <a:solidFill>
                            <a:schemeClr val="dk1"/>
                          </a:solidFill>
                          <a:effectLst/>
                          <a:latin typeface="+mn-lt"/>
                          <a:ea typeface="+mn-ea"/>
                          <a:cs typeface="+mn-cs"/>
                        </a:rPr>
                        <a:t> </a:t>
                      </a:r>
                      <a:r>
                        <a:rPr lang="fr-FR" sz="1200" b="0" i="0" u="none" strike="noStrike" kern="1200">
                          <a:solidFill>
                            <a:schemeClr val="dk1"/>
                          </a:solidFill>
                          <a:effectLst/>
                          <a:latin typeface="+mn-lt"/>
                          <a:ea typeface="+mn-ea"/>
                          <a:cs typeface="+mn-cs"/>
                        </a:rPr>
                        <a:t>JQQM003,</a:t>
                      </a:r>
                      <a:r>
                        <a:rPr lang="fr-FR" sz="1200" b="0" i="0" u="none" strike="noStrike" kern="1200" baseline="0">
                          <a:solidFill>
                            <a:schemeClr val="dk1"/>
                          </a:solidFill>
                          <a:effectLst/>
                          <a:latin typeface="+mn-lt"/>
                          <a:ea typeface="+mn-ea"/>
                          <a:cs typeface="+mn-cs"/>
                        </a:rPr>
                        <a:t> </a:t>
                      </a:r>
                      <a:r>
                        <a:rPr lang="fr-FR" sz="1200" b="0" i="0" u="none" strike="noStrike" kern="1200">
                          <a:solidFill>
                            <a:schemeClr val="dk1"/>
                          </a:solidFill>
                          <a:effectLst/>
                          <a:latin typeface="+mn-lt"/>
                          <a:ea typeface="+mn-ea"/>
                          <a:cs typeface="+mn-cs"/>
                        </a:rPr>
                        <a:t>JQQM007,</a:t>
                      </a:r>
                      <a:r>
                        <a:rPr lang="fr-FR" sz="1200" b="0" i="0" u="none" strike="noStrike" kern="1200" baseline="0">
                          <a:solidFill>
                            <a:schemeClr val="dk1"/>
                          </a:solidFill>
                          <a:effectLst/>
                          <a:latin typeface="+mn-lt"/>
                          <a:ea typeface="+mn-ea"/>
                          <a:cs typeface="+mn-cs"/>
                        </a:rPr>
                        <a:t> </a:t>
                      </a:r>
                      <a:r>
                        <a:rPr lang="fr-FR" sz="1200" b="0" i="0" u="none" strike="noStrike" kern="1200">
                          <a:solidFill>
                            <a:schemeClr val="dk1"/>
                          </a:solidFill>
                          <a:effectLst/>
                          <a:latin typeface="+mn-lt"/>
                          <a:ea typeface="+mn-ea"/>
                          <a:cs typeface="+mn-cs"/>
                        </a:rPr>
                        <a:t>JQQM008,</a:t>
                      </a:r>
                      <a:r>
                        <a:rPr lang="fr-FR" sz="1200" b="0" i="0" u="none" strike="noStrike" kern="1200" baseline="0">
                          <a:solidFill>
                            <a:schemeClr val="dk1"/>
                          </a:solidFill>
                          <a:effectLst/>
                          <a:latin typeface="+mn-lt"/>
                          <a:ea typeface="+mn-ea"/>
                          <a:cs typeface="+mn-cs"/>
                        </a:rPr>
                        <a:t> </a:t>
                      </a:r>
                      <a:r>
                        <a:rPr lang="fr-FR" sz="1200" b="0" i="0" u="none" strike="noStrike" kern="1200">
                          <a:solidFill>
                            <a:schemeClr val="dk1"/>
                          </a:solidFill>
                          <a:effectLst/>
                          <a:latin typeface="+mn-lt"/>
                          <a:ea typeface="+mn-ea"/>
                          <a:cs typeface="+mn-cs"/>
                        </a:rPr>
                        <a:t>JQQM010,</a:t>
                      </a:r>
                      <a:r>
                        <a:rPr lang="fr-FR" sz="1200" b="0" i="0" u="none" strike="noStrike" kern="1200" baseline="0">
                          <a:solidFill>
                            <a:schemeClr val="dk1"/>
                          </a:solidFill>
                          <a:effectLst/>
                          <a:latin typeface="+mn-lt"/>
                          <a:ea typeface="+mn-ea"/>
                          <a:cs typeface="+mn-cs"/>
                        </a:rPr>
                        <a:t> </a:t>
                      </a:r>
                      <a:r>
                        <a:rPr lang="fr-FR" sz="1200" b="0" i="0" u="none" strike="noStrike" kern="1200">
                          <a:solidFill>
                            <a:schemeClr val="dk1"/>
                          </a:solidFill>
                          <a:effectLst/>
                          <a:latin typeface="+mn-lt"/>
                          <a:ea typeface="+mn-ea"/>
                          <a:cs typeface="+mn-cs"/>
                        </a:rPr>
                        <a:t>JQQM015,</a:t>
                      </a:r>
                      <a:r>
                        <a:rPr lang="fr-FR" sz="1200" b="0" i="0" u="none" strike="noStrike" kern="1200" baseline="0">
                          <a:solidFill>
                            <a:schemeClr val="dk1"/>
                          </a:solidFill>
                          <a:effectLst/>
                          <a:latin typeface="+mn-lt"/>
                          <a:ea typeface="+mn-ea"/>
                          <a:cs typeface="+mn-cs"/>
                        </a:rPr>
                        <a:t> </a:t>
                      </a:r>
                      <a:r>
                        <a:rPr lang="fr-FR" sz="1200" b="0" i="0" u="none" strike="noStrike" kern="1200">
                          <a:solidFill>
                            <a:schemeClr val="dk1"/>
                          </a:solidFill>
                          <a:effectLst/>
                          <a:latin typeface="+mn-lt"/>
                          <a:ea typeface="+mn-ea"/>
                          <a:cs typeface="+mn-cs"/>
                        </a:rPr>
                        <a:t>JQQM016,</a:t>
                      </a:r>
                      <a:r>
                        <a:rPr lang="fr-FR" sz="1200" b="0" i="0" u="none" strike="noStrike" kern="1200" baseline="0">
                          <a:solidFill>
                            <a:schemeClr val="dk1"/>
                          </a:solidFill>
                          <a:effectLst/>
                          <a:latin typeface="+mn-lt"/>
                          <a:ea typeface="+mn-ea"/>
                          <a:cs typeface="+mn-cs"/>
                        </a:rPr>
                        <a:t> </a:t>
                      </a:r>
                      <a:r>
                        <a:rPr lang="fr-FR" sz="1200" b="0" i="0" u="none" strike="noStrike" kern="1200">
                          <a:solidFill>
                            <a:schemeClr val="dk1"/>
                          </a:solidFill>
                          <a:effectLst/>
                          <a:latin typeface="+mn-lt"/>
                          <a:ea typeface="+mn-ea"/>
                          <a:cs typeface="+mn-cs"/>
                        </a:rPr>
                        <a:t>JQQM017,</a:t>
                      </a:r>
                      <a:r>
                        <a:rPr lang="fr-FR" sz="1200" b="0" i="0" u="none" strike="noStrike" kern="1200" baseline="0">
                          <a:solidFill>
                            <a:schemeClr val="dk1"/>
                          </a:solidFill>
                          <a:effectLst/>
                          <a:latin typeface="+mn-lt"/>
                          <a:ea typeface="+mn-ea"/>
                          <a:cs typeface="+mn-cs"/>
                        </a:rPr>
                        <a:t> </a:t>
                      </a:r>
                      <a:r>
                        <a:rPr lang="fr-FR" sz="1200" b="0" i="0" u="none" strike="noStrike" kern="1200">
                          <a:solidFill>
                            <a:schemeClr val="dk1"/>
                          </a:solidFill>
                          <a:effectLst/>
                          <a:latin typeface="+mn-lt"/>
                          <a:ea typeface="+mn-ea"/>
                          <a:cs typeface="+mn-cs"/>
                        </a:rPr>
                        <a:t>JQQM018,</a:t>
                      </a:r>
                      <a:r>
                        <a:rPr lang="fr-FR" sz="1200" b="0" i="0" u="none" strike="noStrike" kern="1200" baseline="0">
                          <a:solidFill>
                            <a:schemeClr val="dk1"/>
                          </a:solidFill>
                          <a:effectLst/>
                          <a:latin typeface="+mn-lt"/>
                          <a:ea typeface="+mn-ea"/>
                          <a:cs typeface="+mn-cs"/>
                        </a:rPr>
                        <a:t> </a:t>
                      </a:r>
                      <a:r>
                        <a:rPr lang="fr-FR" sz="1200" b="0" i="0" u="none" strike="noStrike" kern="1200">
                          <a:solidFill>
                            <a:schemeClr val="dk1"/>
                          </a:solidFill>
                          <a:effectLst/>
                          <a:latin typeface="+mn-lt"/>
                          <a:ea typeface="+mn-ea"/>
                          <a:cs typeface="+mn-cs"/>
                        </a:rPr>
                        <a:t>JQQM019,</a:t>
                      </a:r>
                      <a:r>
                        <a:rPr lang="fr-FR" sz="1200" b="0" i="0" u="none" strike="noStrike" kern="1200" baseline="0">
                          <a:solidFill>
                            <a:schemeClr val="dk1"/>
                          </a:solidFill>
                          <a:effectLst/>
                          <a:latin typeface="+mn-lt"/>
                          <a:ea typeface="+mn-ea"/>
                          <a:cs typeface="+mn-cs"/>
                        </a:rPr>
                        <a:t> </a:t>
                      </a:r>
                      <a:r>
                        <a:rPr lang="fr-FR" sz="1200" b="0" i="0" u="none" strike="noStrike" kern="1200">
                          <a:solidFill>
                            <a:schemeClr val="dk1"/>
                          </a:solidFill>
                          <a:effectLst/>
                          <a:latin typeface="+mn-lt"/>
                          <a:ea typeface="+mn-ea"/>
                          <a:cs typeface="+mn-cs"/>
                        </a:rPr>
                        <a:t>JQQJ037</a:t>
                      </a:r>
                    </a:p>
                  </a:txBody>
                  <a:tcPr marL="9525" marR="9525" marT="9525" marB="0" anchor="ctr">
                    <a:solidFill>
                      <a:schemeClr val="bg1">
                        <a:lumMod val="85000"/>
                      </a:schemeClr>
                    </a:solidFill>
                  </a:tcPr>
                </a:tc>
                <a:tc>
                  <a:txBody>
                    <a:bodyPr/>
                    <a:lstStyle/>
                    <a:p>
                      <a:pPr marL="144000" lvl="0" algn="l" fontAlgn="b">
                        <a:spcBef>
                          <a:spcPts val="600"/>
                        </a:spcBef>
                      </a:pPr>
                      <a:r>
                        <a:rPr lang="fr-FR" sz="1400" b="0" i="0" u="none" strike="noStrike">
                          <a:solidFill>
                            <a:schemeClr val="tx1"/>
                          </a:solidFill>
                          <a:effectLst/>
                          <a:latin typeface="+mn-lt"/>
                        </a:rPr>
                        <a:t>Echographies obstétricales réalisées en dehors d’une hospitalisation</a:t>
                      </a:r>
                    </a:p>
                  </a:txBody>
                  <a:tcPr marL="9525" marR="9525" marT="9525" marB="0" anchor="ctr">
                    <a:solidFill>
                      <a:schemeClr val="bg1">
                        <a:lumMod val="85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417040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37DE85B-1319-405F-AE6A-D6F1ABE1F9FC}"/>
              </a:ext>
            </a:extLst>
          </p:cNvPr>
          <p:cNvSpPr>
            <a:spLocks noGrp="1"/>
          </p:cNvSpPr>
          <p:nvPr>
            <p:ph type="body" sz="quarter" idx="27"/>
          </p:nvPr>
        </p:nvSpPr>
        <p:spPr/>
        <p:txBody>
          <a:bodyPr/>
          <a:lstStyle/>
          <a:p>
            <a:endParaRPr lang="fr-FR"/>
          </a:p>
        </p:txBody>
      </p:sp>
      <p:sp>
        <p:nvSpPr>
          <p:cNvPr id="4" name="Text Placeholder 3">
            <a:extLst>
              <a:ext uri="{FF2B5EF4-FFF2-40B4-BE49-F238E27FC236}">
                <a16:creationId xmlns="" xmlns:a16="http://schemas.microsoft.com/office/drawing/2014/main" id="{AEA5C0D5-B54C-498F-BFF2-4B03802EB2CB}"/>
              </a:ext>
            </a:extLst>
          </p:cNvPr>
          <p:cNvSpPr>
            <a:spLocks noGrp="1"/>
          </p:cNvSpPr>
          <p:nvPr>
            <p:ph type="body" sz="quarter" idx="3"/>
          </p:nvPr>
        </p:nvSpPr>
        <p:spPr>
          <a:xfrm>
            <a:off x="1538558" y="3096305"/>
            <a:ext cx="7560000" cy="1692000"/>
          </a:xfrm>
        </p:spPr>
        <p:txBody>
          <a:bodyPr>
            <a:normAutofit/>
          </a:bodyPr>
          <a:lstStyle/>
          <a:p>
            <a:r>
              <a:rPr lang="fr-FR"/>
              <a:t>avenants</a:t>
            </a:r>
          </a:p>
        </p:txBody>
      </p:sp>
      <p:sp>
        <p:nvSpPr>
          <p:cNvPr id="5" name="Slide Number Placeholder 4">
            <a:extLst>
              <a:ext uri="{FF2B5EF4-FFF2-40B4-BE49-F238E27FC236}">
                <a16:creationId xmlns="" xmlns:a16="http://schemas.microsoft.com/office/drawing/2014/main" id="{C43D0F16-6279-4EB1-A74C-5B1073D81D77}"/>
              </a:ext>
            </a:extLst>
          </p:cNvPr>
          <p:cNvSpPr>
            <a:spLocks noGrp="1"/>
          </p:cNvSpPr>
          <p:nvPr>
            <p:ph type="sldNum" sz="quarter" idx="26"/>
          </p:nvPr>
        </p:nvSpPr>
        <p:spPr/>
        <p:txBody>
          <a:bodyPr/>
          <a:lstStyle/>
          <a:p>
            <a:fld id="{975A587B-5814-4D9B-9598-FE9CB954CB01}" type="slidenum">
              <a:rPr lang="fr-FR" smtClean="0"/>
              <a:pPr/>
              <a:t>61</a:t>
            </a:fld>
            <a:endParaRPr lang="fr-FR"/>
          </a:p>
        </p:txBody>
      </p:sp>
      <p:sp>
        <p:nvSpPr>
          <p:cNvPr id="6" name="Text Placeholder 5">
            <a:extLst>
              <a:ext uri="{FF2B5EF4-FFF2-40B4-BE49-F238E27FC236}">
                <a16:creationId xmlns="" xmlns:a16="http://schemas.microsoft.com/office/drawing/2014/main" id="{5ED09B3F-07A1-4963-AF9F-09A8D3E65B89}"/>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3150086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DB6D5F-DB79-47B8-8231-4D23B6934D97}"/>
              </a:ext>
            </a:extLst>
          </p:cNvPr>
          <p:cNvSpPr/>
          <p:nvPr/>
        </p:nvSpPr>
        <p:spPr>
          <a:xfrm>
            <a:off x="9707097" y="5866610"/>
            <a:ext cx="2099677" cy="991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62</a:t>
            </a:fld>
            <a:endParaRPr lang="fr-FR" sz="1200">
              <a:solidFill>
                <a:srgbClr val="0C419A"/>
              </a:solidFill>
            </a:endParaRPr>
          </a:p>
        </p:txBody>
      </p:sp>
      <p:sp>
        <p:nvSpPr>
          <p:cNvPr id="4" name="Parallelogram 3">
            <a:extLst>
              <a:ext uri="{FF2B5EF4-FFF2-40B4-BE49-F238E27FC236}">
                <a16:creationId xmlns="" xmlns:a16="http://schemas.microsoft.com/office/drawing/2014/main" id="{797852F6-A4E5-798E-0ACD-93B8CE0D057E}"/>
              </a:ext>
            </a:extLst>
          </p:cNvPr>
          <p:cNvSpPr/>
          <p:nvPr/>
        </p:nvSpPr>
        <p:spPr>
          <a:xfrm>
            <a:off x="-130630"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Avenants</a:t>
            </a:r>
          </a:p>
        </p:txBody>
      </p:sp>
      <p:graphicFrame>
        <p:nvGraphicFramePr>
          <p:cNvPr id="6" name="Table 7">
            <a:extLst>
              <a:ext uri="{FF2B5EF4-FFF2-40B4-BE49-F238E27FC236}">
                <a16:creationId xmlns="" xmlns:a16="http://schemas.microsoft.com/office/drawing/2014/main" id="{FC89DC88-ED3C-A133-32BF-3F233E22A8CC}"/>
              </a:ext>
            </a:extLst>
          </p:cNvPr>
          <p:cNvGraphicFramePr>
            <a:graphicFrameLocks noGrp="1"/>
          </p:cNvGraphicFramePr>
          <p:nvPr>
            <p:extLst>
              <p:ext uri="{D42A27DB-BD31-4B8C-83A1-F6EECF244321}">
                <p14:modId xmlns:p14="http://schemas.microsoft.com/office/powerpoint/2010/main" val="335606192"/>
              </p:ext>
            </p:extLst>
          </p:nvPr>
        </p:nvGraphicFramePr>
        <p:xfrm>
          <a:off x="3392693" y="615141"/>
          <a:ext cx="5406615" cy="5150661"/>
        </p:xfrm>
        <a:graphic>
          <a:graphicData uri="http://schemas.openxmlformats.org/drawingml/2006/table">
            <a:tbl>
              <a:tblPr firstRow="1" bandRow="1">
                <a:tableStyleId>{073A0DAA-6AF3-43AB-8588-CEC1D06C72B9}</a:tableStyleId>
              </a:tblPr>
              <a:tblGrid>
                <a:gridCol w="5406615">
                  <a:extLst>
                    <a:ext uri="{9D8B030D-6E8A-4147-A177-3AD203B41FA5}">
                      <a16:colId xmlns="" xmlns:a16="http://schemas.microsoft.com/office/drawing/2014/main" val="3854455085"/>
                    </a:ext>
                  </a:extLst>
                </a:gridCol>
              </a:tblGrid>
              <a:tr h="626115">
                <a:tc>
                  <a:txBody>
                    <a:bodyPr/>
                    <a:lstStyle/>
                    <a:p>
                      <a:pPr algn="ctr"/>
                      <a:r>
                        <a:rPr lang="fr-FR" sz="1600">
                          <a:solidFill>
                            <a:schemeClr val="bg1"/>
                          </a:solidFill>
                        </a:rPr>
                        <a:t>Proposition d’avenant</a:t>
                      </a:r>
                    </a:p>
                  </a:txBody>
                  <a:tcPr anchor="ctr"/>
                </a:tc>
                <a:extLst>
                  <a:ext uri="{0D108BD9-81ED-4DB2-BD59-A6C34878D82A}">
                    <a16:rowId xmlns="" xmlns:a16="http://schemas.microsoft.com/office/drawing/2014/main" val="4267296531"/>
                  </a:ext>
                </a:extLst>
              </a:tr>
              <a:tr h="7540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a:t>Réforme CCAM / OPTAM</a:t>
                      </a:r>
                    </a:p>
                  </a:txBody>
                  <a:tcPr anchor="ctr"/>
                </a:tc>
                <a:extLst>
                  <a:ext uri="{0D108BD9-81ED-4DB2-BD59-A6C34878D82A}">
                    <a16:rowId xmlns="" xmlns:a16="http://schemas.microsoft.com/office/drawing/2014/main" val="1429996627"/>
                  </a:ext>
                </a:extLst>
              </a:tr>
              <a:tr h="754091">
                <a:tc>
                  <a:txBody>
                    <a:bodyPr/>
                    <a:lstStyle/>
                    <a:p>
                      <a:pPr algn="ctr"/>
                      <a:r>
                        <a:rPr lang="fr-FR" sz="1600" b="1"/>
                        <a:t>Enjeux environnementaux</a:t>
                      </a:r>
                    </a:p>
                  </a:txBody>
                  <a:tcPr anchor="ctr"/>
                </a:tc>
                <a:extLst>
                  <a:ext uri="{0D108BD9-81ED-4DB2-BD59-A6C34878D82A}">
                    <a16:rowId xmlns="" xmlns:a16="http://schemas.microsoft.com/office/drawing/2014/main" val="458400130"/>
                  </a:ext>
                </a:extLst>
              </a:tr>
              <a:tr h="7540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a:t>Rémunérations collectives</a:t>
                      </a:r>
                    </a:p>
                  </a:txBody>
                  <a:tcPr anchor="ctr"/>
                </a:tc>
                <a:extLst>
                  <a:ext uri="{0D108BD9-81ED-4DB2-BD59-A6C34878D82A}">
                    <a16:rowId xmlns="" xmlns:a16="http://schemas.microsoft.com/office/drawing/2014/main" val="3330583889"/>
                  </a:ext>
                </a:extLst>
              </a:tr>
              <a:tr h="754091">
                <a:tc>
                  <a:txBody>
                    <a:bodyPr/>
                    <a:lstStyle/>
                    <a:p>
                      <a:pPr algn="ctr"/>
                      <a:r>
                        <a:rPr lang="fr-FR" sz="1600" b="1"/>
                        <a:t>Consultations de prévention</a:t>
                      </a:r>
                    </a:p>
                  </a:txBody>
                  <a:tcPr anchor="ctr"/>
                </a:tc>
                <a:extLst>
                  <a:ext uri="{0D108BD9-81ED-4DB2-BD59-A6C34878D82A}">
                    <a16:rowId xmlns="" xmlns:a16="http://schemas.microsoft.com/office/drawing/2014/main" val="1873948293"/>
                  </a:ext>
                </a:extLst>
              </a:tr>
              <a:tr h="754091">
                <a:tc>
                  <a:txBody>
                    <a:bodyPr/>
                    <a:lstStyle/>
                    <a:p>
                      <a:pPr algn="ctr"/>
                      <a:r>
                        <a:rPr lang="fr-FR" sz="1600" b="1"/>
                        <a:t>Ouverture du FSP à d’autres spécialités</a:t>
                      </a:r>
                    </a:p>
                  </a:txBody>
                  <a:tcPr anchor="ctr"/>
                </a:tc>
                <a:extLst>
                  <a:ext uri="{0D108BD9-81ED-4DB2-BD59-A6C34878D82A}">
                    <a16:rowId xmlns="" xmlns:a16="http://schemas.microsoft.com/office/drawing/2014/main" val="4072342867"/>
                  </a:ext>
                </a:extLst>
              </a:tr>
              <a:tr h="754091">
                <a:tc>
                  <a:txBody>
                    <a:bodyPr/>
                    <a:lstStyle/>
                    <a:p>
                      <a:pPr algn="ctr"/>
                      <a:r>
                        <a:rPr lang="fr-FR" sz="1600" b="1"/>
                        <a:t>Binôme médecin - infirmier</a:t>
                      </a:r>
                    </a:p>
                  </a:txBody>
                  <a:tcPr anchor="ctr"/>
                </a:tc>
                <a:extLst>
                  <a:ext uri="{0D108BD9-81ED-4DB2-BD59-A6C34878D82A}">
                    <a16:rowId xmlns="" xmlns:a16="http://schemas.microsoft.com/office/drawing/2014/main" val="3657196593"/>
                  </a:ext>
                </a:extLst>
              </a:tr>
            </a:tbl>
          </a:graphicData>
        </a:graphic>
      </p:graphicFrame>
    </p:spTree>
    <p:extLst>
      <p:ext uri="{BB962C8B-B14F-4D97-AF65-F5344CB8AC3E}">
        <p14:creationId xmlns:p14="http://schemas.microsoft.com/office/powerpoint/2010/main" val="2689533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C8FD5DA-B82D-A211-C09E-097ACE1FB604}"/>
              </a:ext>
            </a:extLst>
          </p:cNvPr>
          <p:cNvSpPr/>
          <p:nvPr/>
        </p:nvSpPr>
        <p:spPr>
          <a:xfrm>
            <a:off x="9348537" y="5823284"/>
            <a:ext cx="2610852" cy="963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0" y="6579625"/>
            <a:ext cx="720000" cy="288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200" smtClean="0">
                <a:solidFill>
                  <a:srgbClr val="0C419A"/>
                </a:solidFill>
              </a:rPr>
              <a:pPr/>
              <a:t>7</a:t>
            </a:fld>
            <a:endParaRPr lang="fr-FR" sz="1200">
              <a:solidFill>
                <a:srgbClr val="0C419A"/>
              </a:solidFill>
            </a:endParaRPr>
          </a:p>
        </p:txBody>
      </p:sp>
      <p:grpSp>
        <p:nvGrpSpPr>
          <p:cNvPr id="17" name="Group 16">
            <a:extLst>
              <a:ext uri="{FF2B5EF4-FFF2-40B4-BE49-F238E27FC236}">
                <a16:creationId xmlns="" xmlns:a16="http://schemas.microsoft.com/office/drawing/2014/main" id="{E2AF1C1A-A07C-F52A-7EE5-3B95C35A7F23}"/>
              </a:ext>
            </a:extLst>
          </p:cNvPr>
          <p:cNvGrpSpPr/>
          <p:nvPr/>
        </p:nvGrpSpPr>
        <p:grpSpPr>
          <a:xfrm>
            <a:off x="533948" y="404795"/>
            <a:ext cx="11124103" cy="338554"/>
            <a:chOff x="533948" y="4299560"/>
            <a:chExt cx="11124103" cy="338554"/>
          </a:xfrm>
        </p:grpSpPr>
        <p:cxnSp>
          <p:nvCxnSpPr>
            <p:cNvPr id="18" name="Straight Connector 17">
              <a:extLst>
                <a:ext uri="{FF2B5EF4-FFF2-40B4-BE49-F238E27FC236}">
                  <a16:creationId xmlns="" xmlns:a16="http://schemas.microsoft.com/office/drawing/2014/main" id="{484000D2-AF54-BFDA-34BF-2A4EF8E2D3A9}"/>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95C5454D-C8B2-30D6-CCBD-2C30C4759E0B}"/>
                </a:ext>
              </a:extLst>
            </p:cNvPr>
            <p:cNvSpPr txBox="1"/>
            <p:nvPr/>
          </p:nvSpPr>
          <p:spPr>
            <a:xfrm>
              <a:off x="3183894" y="4299560"/>
              <a:ext cx="5824211" cy="338554"/>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sym typeface="Wingdings" panose="05000000000000000000" pitchFamily="2" charset="2"/>
                </a:rPr>
                <a:t>Le suivi des contreparties d’augmentation de patientèle</a:t>
              </a:r>
              <a:endParaRPr lang="fr-FR" sz="1600" b="1">
                <a:solidFill>
                  <a:srgbClr val="00B050"/>
                </a:solidFill>
              </a:endParaRPr>
            </a:p>
          </p:txBody>
        </p:sp>
      </p:grpSp>
      <p:sp>
        <p:nvSpPr>
          <p:cNvPr id="3" name="Parallelogram 2">
            <a:extLst>
              <a:ext uri="{FF2B5EF4-FFF2-40B4-BE49-F238E27FC236}">
                <a16:creationId xmlns="" xmlns:a16="http://schemas.microsoft.com/office/drawing/2014/main" id="{FA52504C-874E-AAEE-D005-E4A47EBDD718}"/>
              </a:ext>
            </a:extLst>
          </p:cNvPr>
          <p:cNvSpPr/>
          <p:nvPr/>
        </p:nvSpPr>
        <p:spPr>
          <a:xfrm>
            <a:off x="-130628"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Aide à l’emploi d’un assistant médical</a:t>
            </a:r>
          </a:p>
        </p:txBody>
      </p:sp>
      <p:grpSp>
        <p:nvGrpSpPr>
          <p:cNvPr id="23" name="Group 22">
            <a:extLst>
              <a:ext uri="{FF2B5EF4-FFF2-40B4-BE49-F238E27FC236}">
                <a16:creationId xmlns="" xmlns:a16="http://schemas.microsoft.com/office/drawing/2014/main" id="{69BFDCF7-31F7-FFCB-642A-2EDF9D312D2E}"/>
              </a:ext>
            </a:extLst>
          </p:cNvPr>
          <p:cNvGrpSpPr/>
          <p:nvPr/>
        </p:nvGrpSpPr>
        <p:grpSpPr>
          <a:xfrm>
            <a:off x="416773" y="822028"/>
            <a:ext cx="11358454" cy="1445531"/>
            <a:chOff x="416773" y="2049931"/>
            <a:chExt cx="11358454" cy="1110264"/>
          </a:xfrm>
        </p:grpSpPr>
        <p:sp>
          <p:nvSpPr>
            <p:cNvPr id="26" name="Rectangle 25">
              <a:extLst>
                <a:ext uri="{FF2B5EF4-FFF2-40B4-BE49-F238E27FC236}">
                  <a16:creationId xmlns="" xmlns:a16="http://schemas.microsoft.com/office/drawing/2014/main" id="{323F76D4-38B4-F957-E8E4-E2C29FE47786}"/>
                </a:ext>
              </a:extLst>
            </p:cNvPr>
            <p:cNvSpPr/>
            <p:nvPr/>
          </p:nvSpPr>
          <p:spPr>
            <a:xfrm>
              <a:off x="416773" y="2520202"/>
              <a:ext cx="11358454" cy="639993"/>
            </a:xfrm>
            <a:prstGeom prst="rect">
              <a:avLst/>
            </a:prstGeom>
            <a:noFill/>
            <a:ln>
              <a:solidFill>
                <a:srgbClr val="24357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rgbClr val="0C419A"/>
                </a:solidFill>
              </a:endParaRPr>
            </a:p>
          </p:txBody>
        </p:sp>
        <p:grpSp>
          <p:nvGrpSpPr>
            <p:cNvPr id="27" name="Group 26">
              <a:extLst>
                <a:ext uri="{FF2B5EF4-FFF2-40B4-BE49-F238E27FC236}">
                  <a16:creationId xmlns="" xmlns:a16="http://schemas.microsoft.com/office/drawing/2014/main" id="{36E90A7A-BCE6-410F-9EC7-A1F7AAF62B50}"/>
                </a:ext>
              </a:extLst>
            </p:cNvPr>
            <p:cNvGrpSpPr/>
            <p:nvPr/>
          </p:nvGrpSpPr>
          <p:grpSpPr>
            <a:xfrm>
              <a:off x="2604383" y="2049931"/>
              <a:ext cx="7096828" cy="974566"/>
              <a:chOff x="2999755" y="2049931"/>
              <a:chExt cx="7096828" cy="974566"/>
            </a:xfrm>
          </p:grpSpPr>
          <p:grpSp>
            <p:nvGrpSpPr>
              <p:cNvPr id="28" name="Group 27">
                <a:extLst>
                  <a:ext uri="{FF2B5EF4-FFF2-40B4-BE49-F238E27FC236}">
                    <a16:creationId xmlns="" xmlns:a16="http://schemas.microsoft.com/office/drawing/2014/main" id="{6CFF72CF-B012-3ED3-9817-D86AE207F791}"/>
                  </a:ext>
                </a:extLst>
              </p:cNvPr>
              <p:cNvGrpSpPr/>
              <p:nvPr/>
            </p:nvGrpSpPr>
            <p:grpSpPr>
              <a:xfrm>
                <a:off x="2999755" y="2049932"/>
                <a:ext cx="3240000" cy="974565"/>
                <a:chOff x="2999755" y="2049932"/>
                <a:chExt cx="3240000" cy="974565"/>
              </a:xfrm>
            </p:grpSpPr>
            <p:sp>
              <p:nvSpPr>
                <p:cNvPr id="39" name="Title 1">
                  <a:extLst>
                    <a:ext uri="{FF2B5EF4-FFF2-40B4-BE49-F238E27FC236}">
                      <a16:creationId xmlns="" xmlns:a16="http://schemas.microsoft.com/office/drawing/2014/main" id="{FC0190E5-4621-1195-8E7E-0EAAA2DDD06A}"/>
                    </a:ext>
                  </a:extLst>
                </p:cNvPr>
                <p:cNvSpPr txBox="1">
                  <a:spLocks/>
                </p:cNvSpPr>
                <p:nvPr/>
              </p:nvSpPr>
              <p:spPr>
                <a:xfrm>
                  <a:off x="3179755" y="2664497"/>
                  <a:ext cx="2880000" cy="360000"/>
                </a:xfrm>
                <a:prstGeom prst="rect">
                  <a:avLst/>
                </a:prstGeom>
              </p:spPr>
              <p:txBody>
                <a:bodyPr anchor="ctr">
                  <a:noAutofit/>
                </a:bodyPr>
                <a:lstStyle>
                  <a:lvl1pPr algn="l" rtl="0" eaLnBrk="0" fontAlgn="base" hangingPunct="0">
                    <a:lnSpc>
                      <a:spcPct val="90000"/>
                    </a:lnSpc>
                    <a:spcBef>
                      <a:spcPct val="0"/>
                    </a:spcBef>
                    <a:spcAft>
                      <a:spcPct val="0"/>
                    </a:spcAft>
                    <a:defRPr sz="2400" b="1" kern="1200" cap="none" baseline="0">
                      <a:solidFill>
                        <a:srgbClr val="243571"/>
                      </a:solidFill>
                      <a:latin typeface="Marianne" panose="02000000000000000000" pitchFamily="50" charset="0"/>
                      <a:ea typeface="+mj-ea"/>
                      <a:cs typeface="Arial" panose="020B0604020202020204" pitchFamily="34" charset="0"/>
                    </a:defRPr>
                  </a:lvl1pPr>
                  <a:lvl2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2pPr>
                  <a:lvl3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3pPr>
                  <a:lvl4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4pPr>
                  <a:lvl5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5pPr>
                  <a:lvl6pPr marL="4572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6pPr>
                  <a:lvl7pPr marL="9144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7pPr>
                  <a:lvl8pPr marL="13716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8pPr>
                  <a:lvl9pPr marL="18288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9pPr>
                </a:lstStyle>
                <a:p>
                  <a:pPr algn="ctr"/>
                  <a:r>
                    <a:rPr lang="fr-FR" sz="1400">
                      <a:solidFill>
                        <a:srgbClr val="0C419A">
                          <a:lumMod val="95000"/>
                          <a:lumOff val="5000"/>
                        </a:srgbClr>
                      </a:solidFill>
                      <a:latin typeface="Arial" panose="020B0604020202020204"/>
                      <a:cs typeface="Calibri" panose="020F0502020204030204" pitchFamily="34" charset="0"/>
                      <a:sym typeface="Wingdings" panose="05000000000000000000" pitchFamily="2" charset="2"/>
                    </a:rPr>
                    <a:t>Augmentation de la patientèle médecin traitant (adulte et enfant) et de la file active</a:t>
                  </a:r>
                </a:p>
              </p:txBody>
            </p:sp>
            <p:grpSp>
              <p:nvGrpSpPr>
                <p:cNvPr id="40" name="Group 39">
                  <a:extLst>
                    <a:ext uri="{FF2B5EF4-FFF2-40B4-BE49-F238E27FC236}">
                      <a16:creationId xmlns="" xmlns:a16="http://schemas.microsoft.com/office/drawing/2014/main" id="{B47103D3-92E4-5124-BC43-A4BB9328423A}"/>
                    </a:ext>
                  </a:extLst>
                </p:cNvPr>
                <p:cNvGrpSpPr/>
                <p:nvPr/>
              </p:nvGrpSpPr>
              <p:grpSpPr>
                <a:xfrm>
                  <a:off x="2999755" y="2049932"/>
                  <a:ext cx="3240000" cy="420089"/>
                  <a:chOff x="3840684" y="2159493"/>
                  <a:chExt cx="3240000" cy="420089"/>
                </a:xfrm>
              </p:grpSpPr>
              <p:sp>
                <p:nvSpPr>
                  <p:cNvPr id="41" name="Title 1">
                    <a:extLst>
                      <a:ext uri="{FF2B5EF4-FFF2-40B4-BE49-F238E27FC236}">
                        <a16:creationId xmlns="" xmlns:a16="http://schemas.microsoft.com/office/drawing/2014/main" id="{66DFF7AD-3325-67F7-8CE8-597AD25F9F3A}"/>
                      </a:ext>
                    </a:extLst>
                  </p:cNvPr>
                  <p:cNvSpPr txBox="1">
                    <a:spLocks/>
                  </p:cNvSpPr>
                  <p:nvPr/>
                </p:nvSpPr>
                <p:spPr>
                  <a:xfrm>
                    <a:off x="3840684" y="2159493"/>
                    <a:ext cx="3240000" cy="285296"/>
                  </a:xfrm>
                  <a:prstGeom prst="rect">
                    <a:avLst/>
                  </a:prstGeom>
                </p:spPr>
                <p:txBody>
                  <a:bodyPr anchor="t">
                    <a:noAutofit/>
                  </a:bodyPr>
                  <a:lstStyle>
                    <a:lvl1pPr algn="l" rtl="0" eaLnBrk="0" fontAlgn="base" hangingPunct="0">
                      <a:lnSpc>
                        <a:spcPct val="90000"/>
                      </a:lnSpc>
                      <a:spcBef>
                        <a:spcPct val="0"/>
                      </a:spcBef>
                      <a:spcAft>
                        <a:spcPct val="0"/>
                      </a:spcAft>
                      <a:defRPr sz="2400" b="1" kern="1200" cap="none" baseline="0">
                        <a:solidFill>
                          <a:srgbClr val="243571"/>
                        </a:solidFill>
                        <a:latin typeface="Marianne" panose="02000000000000000000" pitchFamily="50" charset="0"/>
                        <a:ea typeface="+mj-ea"/>
                        <a:cs typeface="Arial" panose="020B0604020202020204" pitchFamily="34" charset="0"/>
                      </a:defRPr>
                    </a:lvl1pPr>
                    <a:lvl2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2pPr>
                    <a:lvl3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3pPr>
                    <a:lvl4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4pPr>
                    <a:lvl5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5pPr>
                    <a:lvl6pPr marL="4572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6pPr>
                    <a:lvl7pPr marL="9144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7pPr>
                    <a:lvl8pPr marL="13716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8pPr>
                    <a:lvl9pPr marL="18288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9pPr>
                  </a:lstStyle>
                  <a:p>
                    <a:pPr algn="ctr"/>
                    <a:r>
                      <a:rPr lang="fr-FR" sz="1400">
                        <a:solidFill>
                          <a:srgbClr val="0C419A"/>
                        </a:solidFill>
                        <a:latin typeface="Arial" panose="020B0604020202020204"/>
                        <a:cs typeface="Calibri" panose="020F0502020204030204" pitchFamily="34" charset="0"/>
                        <a:sym typeface="Wingdings" panose="05000000000000000000" pitchFamily="2" charset="2"/>
                      </a:rPr>
                      <a:t>Médecins généralistes</a:t>
                    </a:r>
                    <a:endParaRPr lang="fr-FR" sz="1400">
                      <a:solidFill>
                        <a:srgbClr val="0C419A"/>
                      </a:solidFill>
                      <a:latin typeface="Arial" panose="020B0604020202020204"/>
                    </a:endParaRPr>
                  </a:p>
                </p:txBody>
              </p:sp>
              <p:sp>
                <p:nvSpPr>
                  <p:cNvPr id="43" name="Isosceles Triangle 42">
                    <a:extLst>
                      <a:ext uri="{FF2B5EF4-FFF2-40B4-BE49-F238E27FC236}">
                        <a16:creationId xmlns="" xmlns:a16="http://schemas.microsoft.com/office/drawing/2014/main" id="{C79D2B40-FC5B-95E4-87F9-4E8CEF84761B}"/>
                      </a:ext>
                    </a:extLst>
                  </p:cNvPr>
                  <p:cNvSpPr/>
                  <p:nvPr/>
                </p:nvSpPr>
                <p:spPr>
                  <a:xfrm rot="10800000">
                    <a:off x="4937647" y="2396703"/>
                    <a:ext cx="1046074" cy="182879"/>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rgbClr val="0C419A"/>
                      </a:solidFill>
                    </a:endParaRPr>
                  </a:p>
                </p:txBody>
              </p:sp>
            </p:grpSp>
          </p:grpSp>
          <p:grpSp>
            <p:nvGrpSpPr>
              <p:cNvPr id="29" name="Group 28">
                <a:extLst>
                  <a:ext uri="{FF2B5EF4-FFF2-40B4-BE49-F238E27FC236}">
                    <a16:creationId xmlns="" xmlns:a16="http://schemas.microsoft.com/office/drawing/2014/main" id="{F8E6725E-E1DD-7553-94E0-FD8B627A2587}"/>
                  </a:ext>
                </a:extLst>
              </p:cNvPr>
              <p:cNvGrpSpPr/>
              <p:nvPr/>
            </p:nvGrpSpPr>
            <p:grpSpPr>
              <a:xfrm>
                <a:off x="6856583" y="2049931"/>
                <a:ext cx="3240000" cy="974566"/>
                <a:chOff x="6764696" y="2049931"/>
                <a:chExt cx="3240000" cy="974566"/>
              </a:xfrm>
            </p:grpSpPr>
            <p:sp>
              <p:nvSpPr>
                <p:cNvPr id="35" name="Title 1">
                  <a:extLst>
                    <a:ext uri="{FF2B5EF4-FFF2-40B4-BE49-F238E27FC236}">
                      <a16:creationId xmlns="" xmlns:a16="http://schemas.microsoft.com/office/drawing/2014/main" id="{1B83CD49-3DE8-700A-DC19-A330B148207A}"/>
                    </a:ext>
                  </a:extLst>
                </p:cNvPr>
                <p:cNvSpPr txBox="1">
                  <a:spLocks/>
                </p:cNvSpPr>
                <p:nvPr/>
              </p:nvSpPr>
              <p:spPr>
                <a:xfrm>
                  <a:off x="6944696" y="2664497"/>
                  <a:ext cx="2880000" cy="360000"/>
                </a:xfrm>
                <a:prstGeom prst="rect">
                  <a:avLst/>
                </a:prstGeom>
              </p:spPr>
              <p:txBody>
                <a:bodyPr anchor="ctr">
                  <a:noAutofit/>
                </a:bodyPr>
                <a:lstStyle>
                  <a:lvl1pPr algn="l" rtl="0" eaLnBrk="0" fontAlgn="base" hangingPunct="0">
                    <a:lnSpc>
                      <a:spcPct val="90000"/>
                    </a:lnSpc>
                    <a:spcBef>
                      <a:spcPct val="0"/>
                    </a:spcBef>
                    <a:spcAft>
                      <a:spcPct val="0"/>
                    </a:spcAft>
                    <a:defRPr sz="2400" b="1" kern="1200" cap="none" baseline="0">
                      <a:solidFill>
                        <a:srgbClr val="243571"/>
                      </a:solidFill>
                      <a:latin typeface="Marianne" panose="02000000000000000000" pitchFamily="50" charset="0"/>
                      <a:ea typeface="+mj-ea"/>
                      <a:cs typeface="Arial" panose="020B0604020202020204" pitchFamily="34" charset="0"/>
                    </a:defRPr>
                  </a:lvl1pPr>
                  <a:lvl2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2pPr>
                  <a:lvl3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3pPr>
                  <a:lvl4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4pPr>
                  <a:lvl5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5pPr>
                  <a:lvl6pPr marL="4572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6pPr>
                  <a:lvl7pPr marL="9144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7pPr>
                  <a:lvl8pPr marL="13716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8pPr>
                  <a:lvl9pPr marL="18288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9pPr>
                </a:lstStyle>
                <a:p>
                  <a:pPr algn="ctr"/>
                  <a:r>
                    <a:rPr lang="fr-FR" sz="1400">
                      <a:solidFill>
                        <a:srgbClr val="0C419A">
                          <a:lumMod val="95000"/>
                          <a:lumOff val="5000"/>
                        </a:srgbClr>
                      </a:solidFill>
                      <a:latin typeface="Arial" panose="020B0604020202020204"/>
                      <a:cs typeface="Calibri" panose="020F0502020204030204" pitchFamily="34" charset="0"/>
                      <a:sym typeface="Wingdings" panose="05000000000000000000" pitchFamily="2" charset="2"/>
                    </a:rPr>
                    <a:t>Augmentation de la file active</a:t>
                  </a:r>
                  <a:endParaRPr lang="fr-FR" sz="1400">
                    <a:solidFill>
                      <a:srgbClr val="0C419A">
                        <a:lumMod val="95000"/>
                        <a:lumOff val="5000"/>
                      </a:srgbClr>
                    </a:solidFill>
                    <a:latin typeface="Arial" panose="020B0604020202020204"/>
                  </a:endParaRPr>
                </a:p>
              </p:txBody>
            </p:sp>
            <p:grpSp>
              <p:nvGrpSpPr>
                <p:cNvPr id="36" name="Group 35">
                  <a:extLst>
                    <a:ext uri="{FF2B5EF4-FFF2-40B4-BE49-F238E27FC236}">
                      <a16:creationId xmlns="" xmlns:a16="http://schemas.microsoft.com/office/drawing/2014/main" id="{00366E93-91DE-70B0-26EA-937916FC5A7D}"/>
                    </a:ext>
                  </a:extLst>
                </p:cNvPr>
                <p:cNvGrpSpPr/>
                <p:nvPr/>
              </p:nvGrpSpPr>
              <p:grpSpPr>
                <a:xfrm>
                  <a:off x="6764696" y="2049931"/>
                  <a:ext cx="3240000" cy="420090"/>
                  <a:chOff x="9003492" y="2152600"/>
                  <a:chExt cx="3240000" cy="420090"/>
                </a:xfrm>
              </p:grpSpPr>
              <p:sp>
                <p:nvSpPr>
                  <p:cNvPr id="37" name="Title 1">
                    <a:extLst>
                      <a:ext uri="{FF2B5EF4-FFF2-40B4-BE49-F238E27FC236}">
                        <a16:creationId xmlns="" xmlns:a16="http://schemas.microsoft.com/office/drawing/2014/main" id="{557521C9-B2F0-28F8-1318-A10D923F5A32}"/>
                      </a:ext>
                    </a:extLst>
                  </p:cNvPr>
                  <p:cNvSpPr txBox="1">
                    <a:spLocks/>
                  </p:cNvSpPr>
                  <p:nvPr/>
                </p:nvSpPr>
                <p:spPr>
                  <a:xfrm>
                    <a:off x="9003492" y="2152600"/>
                    <a:ext cx="3240000" cy="285296"/>
                  </a:xfrm>
                  <a:prstGeom prst="rect">
                    <a:avLst/>
                  </a:prstGeom>
                </p:spPr>
                <p:txBody>
                  <a:bodyPr anchor="t">
                    <a:noAutofit/>
                  </a:bodyPr>
                  <a:lstStyle>
                    <a:lvl1pPr algn="l" rtl="0" eaLnBrk="0" fontAlgn="base" hangingPunct="0">
                      <a:lnSpc>
                        <a:spcPct val="90000"/>
                      </a:lnSpc>
                      <a:spcBef>
                        <a:spcPct val="0"/>
                      </a:spcBef>
                      <a:spcAft>
                        <a:spcPct val="0"/>
                      </a:spcAft>
                      <a:defRPr sz="2400" b="1" kern="1200" cap="none" baseline="0">
                        <a:solidFill>
                          <a:srgbClr val="243571"/>
                        </a:solidFill>
                        <a:latin typeface="Marianne" panose="02000000000000000000" pitchFamily="50" charset="0"/>
                        <a:ea typeface="+mj-ea"/>
                        <a:cs typeface="Arial" panose="020B0604020202020204" pitchFamily="34" charset="0"/>
                      </a:defRPr>
                    </a:lvl1pPr>
                    <a:lvl2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2pPr>
                    <a:lvl3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3pPr>
                    <a:lvl4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4pPr>
                    <a:lvl5pPr algn="ctr" rtl="0" eaLnBrk="0" fontAlgn="base" hangingPunct="0">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5pPr>
                    <a:lvl6pPr marL="4572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6pPr>
                    <a:lvl7pPr marL="9144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7pPr>
                    <a:lvl8pPr marL="13716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8pPr>
                    <a:lvl9pPr marL="1828800" algn="ctr" rtl="0" fontAlgn="base">
                      <a:lnSpc>
                        <a:spcPct val="90000"/>
                      </a:lnSpc>
                      <a:spcBef>
                        <a:spcPct val="0"/>
                      </a:spcBef>
                      <a:spcAft>
                        <a:spcPct val="0"/>
                      </a:spcAft>
                      <a:defRPr sz="4000" b="1">
                        <a:solidFill>
                          <a:schemeClr val="tx1"/>
                        </a:solidFill>
                        <a:latin typeface="Calibri" panose="020F0502020204030204" pitchFamily="34" charset="0"/>
                        <a:cs typeface="Calibri" panose="020F0502020204030204" pitchFamily="34" charset="0"/>
                      </a:defRPr>
                    </a:lvl9pPr>
                  </a:lstStyle>
                  <a:p>
                    <a:pPr algn="ctr"/>
                    <a:r>
                      <a:rPr lang="fr-FR" sz="1400">
                        <a:solidFill>
                          <a:srgbClr val="0C419A"/>
                        </a:solidFill>
                        <a:latin typeface="Arial" panose="020B0604020202020204"/>
                        <a:cs typeface="Calibri" panose="020F0502020204030204" pitchFamily="34" charset="0"/>
                        <a:sym typeface="Wingdings" panose="05000000000000000000" pitchFamily="2" charset="2"/>
                      </a:rPr>
                      <a:t>Médecins spécialistes</a:t>
                    </a:r>
                    <a:endParaRPr lang="fr-FR" sz="1400">
                      <a:solidFill>
                        <a:srgbClr val="0C419A"/>
                      </a:solidFill>
                      <a:latin typeface="Arial" panose="020B0604020202020204"/>
                    </a:endParaRPr>
                  </a:p>
                </p:txBody>
              </p:sp>
              <p:sp>
                <p:nvSpPr>
                  <p:cNvPr id="38" name="Isosceles Triangle 37">
                    <a:extLst>
                      <a:ext uri="{FF2B5EF4-FFF2-40B4-BE49-F238E27FC236}">
                        <a16:creationId xmlns="" xmlns:a16="http://schemas.microsoft.com/office/drawing/2014/main" id="{BE20DEAE-0785-86D0-3161-A99795B5130A}"/>
                      </a:ext>
                    </a:extLst>
                  </p:cNvPr>
                  <p:cNvSpPr/>
                  <p:nvPr/>
                </p:nvSpPr>
                <p:spPr>
                  <a:xfrm rot="10800000">
                    <a:off x="10100455" y="2389811"/>
                    <a:ext cx="1046074" cy="182879"/>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rgbClr val="0C419A"/>
                      </a:solidFill>
                    </a:endParaRPr>
                  </a:p>
                </p:txBody>
              </p:sp>
            </p:grpSp>
          </p:grpSp>
        </p:grpSp>
      </p:grpSp>
      <p:grpSp>
        <p:nvGrpSpPr>
          <p:cNvPr id="53" name="Group 52">
            <a:extLst>
              <a:ext uri="{FF2B5EF4-FFF2-40B4-BE49-F238E27FC236}">
                <a16:creationId xmlns="" xmlns:a16="http://schemas.microsoft.com/office/drawing/2014/main" id="{2F692BEB-CD5D-05E2-F20F-68139B7C0159}"/>
              </a:ext>
            </a:extLst>
          </p:cNvPr>
          <p:cNvGrpSpPr/>
          <p:nvPr/>
        </p:nvGrpSpPr>
        <p:grpSpPr>
          <a:xfrm>
            <a:off x="533949" y="3115329"/>
            <a:ext cx="11124103" cy="338554"/>
            <a:chOff x="533948" y="4299560"/>
            <a:chExt cx="11124103" cy="338554"/>
          </a:xfrm>
        </p:grpSpPr>
        <p:cxnSp>
          <p:nvCxnSpPr>
            <p:cNvPr id="54" name="Straight Connector 53">
              <a:extLst>
                <a:ext uri="{FF2B5EF4-FFF2-40B4-BE49-F238E27FC236}">
                  <a16:creationId xmlns="" xmlns:a16="http://schemas.microsoft.com/office/drawing/2014/main" id="{F3A1A2F7-CC96-9B5D-8676-A709B8A6F808}"/>
                </a:ext>
              </a:extLst>
            </p:cNvPr>
            <p:cNvCxnSpPr>
              <a:cxnSpLocks/>
            </p:cNvCxnSpPr>
            <p:nvPr/>
          </p:nvCxnSpPr>
          <p:spPr>
            <a:xfrm>
              <a:off x="533948" y="4465022"/>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 xmlns:a16="http://schemas.microsoft.com/office/drawing/2014/main" id="{6B66E503-89B6-ADBE-DB37-ACC916332D3F}"/>
                </a:ext>
              </a:extLst>
            </p:cNvPr>
            <p:cNvSpPr txBox="1"/>
            <p:nvPr/>
          </p:nvSpPr>
          <p:spPr>
            <a:xfrm>
              <a:off x="4475999" y="4299560"/>
              <a:ext cx="3240001" cy="338554"/>
            </a:xfrm>
            <a:prstGeom prst="rect">
              <a:avLst/>
            </a:prstGeom>
            <a:solidFill>
              <a:schemeClr val="bg1"/>
            </a:solidFill>
          </p:spPr>
          <p:txBody>
            <a:bodyPr wrap="square">
              <a:spAutoFit/>
            </a:bodyPr>
            <a:lstStyle/>
            <a:p>
              <a:pPr algn="ctr"/>
              <a:r>
                <a:rPr lang="fr-FR" sz="1600" b="1">
                  <a:solidFill>
                    <a:srgbClr val="00B050"/>
                  </a:solidFill>
                  <a:cs typeface="Calibri" panose="020F0502020204030204" pitchFamily="34" charset="0"/>
                  <a:sym typeface="Wingdings" panose="05000000000000000000" pitchFamily="2" charset="2"/>
                </a:rPr>
                <a:t>Les conditions de versement</a:t>
              </a:r>
              <a:endParaRPr lang="fr-FR" sz="1600" b="1">
                <a:solidFill>
                  <a:srgbClr val="00B050"/>
                </a:solidFill>
              </a:endParaRPr>
            </a:p>
          </p:txBody>
        </p:sp>
      </p:grpSp>
      <p:graphicFrame>
        <p:nvGraphicFramePr>
          <p:cNvPr id="57" name="Table 16">
            <a:extLst>
              <a:ext uri="{FF2B5EF4-FFF2-40B4-BE49-F238E27FC236}">
                <a16:creationId xmlns="" xmlns:a16="http://schemas.microsoft.com/office/drawing/2014/main" id="{D373873F-CB07-5469-1DA1-FD7DEBB41A95}"/>
              </a:ext>
            </a:extLst>
          </p:cNvPr>
          <p:cNvGraphicFramePr>
            <a:graphicFrameLocks noGrp="1"/>
          </p:cNvGraphicFramePr>
          <p:nvPr>
            <p:extLst>
              <p:ext uri="{D42A27DB-BD31-4B8C-83A1-F6EECF244321}">
                <p14:modId xmlns:p14="http://schemas.microsoft.com/office/powerpoint/2010/main" val="3552680712"/>
              </p:ext>
            </p:extLst>
          </p:nvPr>
        </p:nvGraphicFramePr>
        <p:xfrm>
          <a:off x="416772" y="3512305"/>
          <a:ext cx="11358455" cy="3048000"/>
        </p:xfrm>
        <a:graphic>
          <a:graphicData uri="http://schemas.openxmlformats.org/drawingml/2006/table">
            <a:tbl>
              <a:tblPr firstRow="1" bandRow="1">
                <a:tableStyleId>{073A0DAA-6AF3-43AB-8588-CEC1D06C72B9}</a:tableStyleId>
              </a:tblPr>
              <a:tblGrid>
                <a:gridCol w="2326427">
                  <a:extLst>
                    <a:ext uri="{9D8B030D-6E8A-4147-A177-3AD203B41FA5}">
                      <a16:colId xmlns="" xmlns:a16="http://schemas.microsoft.com/office/drawing/2014/main" val="1997095180"/>
                    </a:ext>
                  </a:extLst>
                </a:gridCol>
                <a:gridCol w="3010676">
                  <a:extLst>
                    <a:ext uri="{9D8B030D-6E8A-4147-A177-3AD203B41FA5}">
                      <a16:colId xmlns="" xmlns:a16="http://schemas.microsoft.com/office/drawing/2014/main" val="2151879240"/>
                    </a:ext>
                  </a:extLst>
                </a:gridCol>
                <a:gridCol w="3010676">
                  <a:extLst>
                    <a:ext uri="{9D8B030D-6E8A-4147-A177-3AD203B41FA5}">
                      <a16:colId xmlns="" xmlns:a16="http://schemas.microsoft.com/office/drawing/2014/main" val="1164407262"/>
                    </a:ext>
                  </a:extLst>
                </a:gridCol>
                <a:gridCol w="3010676">
                  <a:extLst>
                    <a:ext uri="{9D8B030D-6E8A-4147-A177-3AD203B41FA5}">
                      <a16:colId xmlns="" xmlns:a16="http://schemas.microsoft.com/office/drawing/2014/main" val="763844700"/>
                    </a:ext>
                  </a:extLst>
                </a:gridCol>
              </a:tblGrid>
              <a:tr h="170211">
                <a:tc>
                  <a:txBody>
                    <a:bodyPr/>
                    <a:lstStyle/>
                    <a:p>
                      <a:pPr algn="ctr"/>
                      <a:r>
                        <a:rPr lang="fr-FR" sz="1400" b="1" dirty="0"/>
                        <a:t>Spécialité</a:t>
                      </a:r>
                    </a:p>
                  </a:txBody>
                  <a:tcPr anchor="ctr"/>
                </a:tc>
                <a:tc>
                  <a:txBody>
                    <a:bodyPr/>
                    <a:lstStyle/>
                    <a:p>
                      <a:pPr algn="ctr"/>
                      <a:r>
                        <a:rPr lang="fr-FR" sz="1400" b="1"/>
                        <a:t>Objectif PMT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a:t>Objectif FA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a:t>Calcul de l’aide</a:t>
                      </a:r>
                    </a:p>
                  </a:txBody>
                  <a:tcPr anchor="ctr">
                    <a:solidFill>
                      <a:schemeClr val="accent2"/>
                    </a:solidFill>
                  </a:tcPr>
                </a:tc>
                <a:extLst>
                  <a:ext uri="{0D108BD9-81ED-4DB2-BD59-A6C34878D82A}">
                    <a16:rowId xmlns="" xmlns:a16="http://schemas.microsoft.com/office/drawing/2014/main" val="510128338"/>
                  </a:ext>
                </a:extLst>
              </a:tr>
              <a:tr h="0">
                <a:tc rowSpan="7">
                  <a:txBody>
                    <a:bodyPr/>
                    <a:lstStyle/>
                    <a:p>
                      <a:pPr algn="ctr"/>
                      <a:r>
                        <a:rPr lang="fr-FR" sz="1400" b="1"/>
                        <a:t>Médecin généraliste</a:t>
                      </a:r>
                    </a:p>
                  </a:txBody>
                  <a:tcPr anchor="ctr">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fr-FR" sz="1200"/>
                        <a:t>Atteint</a:t>
                      </a:r>
                    </a:p>
                  </a:txBody>
                  <a:tcPr anchor="ctr">
                    <a:solidFill>
                      <a:schemeClr val="accent3">
                        <a:lumMod val="20000"/>
                        <a:lumOff val="80000"/>
                      </a:schemeClr>
                    </a:solidFill>
                  </a:tcPr>
                </a:tc>
                <a:tc>
                  <a:txBody>
                    <a:bodyPr/>
                    <a:lstStyle/>
                    <a:p>
                      <a:pPr algn="ctr"/>
                      <a:r>
                        <a:rPr lang="fr-FR" sz="1200"/>
                        <a:t>Atteint</a:t>
                      </a:r>
                    </a:p>
                  </a:txBody>
                  <a:tcPr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100% de l’aide versée</a:t>
                      </a:r>
                    </a:p>
                  </a:txBody>
                  <a:tcPr anchor="ctr">
                    <a:solidFill>
                      <a:schemeClr val="accent3">
                        <a:lumMod val="20000"/>
                        <a:lumOff val="80000"/>
                      </a:schemeClr>
                    </a:solidFill>
                  </a:tcPr>
                </a:tc>
                <a:extLst>
                  <a:ext uri="{0D108BD9-81ED-4DB2-BD59-A6C34878D82A}">
                    <a16:rowId xmlns="" xmlns:a16="http://schemas.microsoft.com/office/drawing/2014/main" val="3998052796"/>
                  </a:ext>
                </a:extLst>
              </a:tr>
              <a:tr h="17768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1"/>
                    </a:p>
                  </a:txBody>
                  <a:tcPr anchor="ctr">
                    <a:solidFill>
                      <a:schemeClr val="tx2">
                        <a:lumMod val="40000"/>
                        <a:lumOff val="60000"/>
                      </a:schemeClr>
                    </a:solidFill>
                  </a:tcPr>
                </a:tc>
                <a:tc>
                  <a:txBody>
                    <a:bodyPr/>
                    <a:lstStyle/>
                    <a:p>
                      <a:pPr algn="ctr"/>
                      <a:r>
                        <a:rPr lang="fr-FR" sz="1200"/>
                        <a:t>Atteint</a:t>
                      </a:r>
                    </a:p>
                  </a:txBody>
                  <a:tcPr anchor="ctr">
                    <a:solidFill>
                      <a:schemeClr val="bg1"/>
                    </a:solidFill>
                  </a:tcPr>
                </a:tc>
                <a:tc>
                  <a:txBody>
                    <a:bodyPr/>
                    <a:lstStyle/>
                    <a:p>
                      <a:pPr algn="ctr"/>
                      <a:r>
                        <a:rPr lang="fr-FR" sz="1200"/>
                        <a:t>Non atteint (sans diminution)</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100% de l’aide versée</a:t>
                      </a:r>
                    </a:p>
                  </a:txBody>
                  <a:tcPr anchor="ctr">
                    <a:solidFill>
                      <a:schemeClr val="bg1"/>
                    </a:solidFill>
                  </a:tcPr>
                </a:tc>
                <a:extLst>
                  <a:ext uri="{0D108BD9-81ED-4DB2-BD59-A6C34878D82A}">
                    <a16:rowId xmlns="" xmlns:a16="http://schemas.microsoft.com/office/drawing/2014/main" val="3488192793"/>
                  </a:ext>
                </a:extLst>
              </a:tr>
              <a:tr h="17768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1"/>
                    </a:p>
                  </a:txBody>
                  <a:tcPr anchor="ctr">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Non atteint (sans diminution)</a:t>
                      </a:r>
                    </a:p>
                  </a:txBody>
                  <a:tcPr anchor="ctr">
                    <a:solidFill>
                      <a:schemeClr val="accent3">
                        <a:lumMod val="20000"/>
                        <a:lumOff val="80000"/>
                      </a:schemeClr>
                    </a:solidFill>
                  </a:tcPr>
                </a:tc>
                <a:tc>
                  <a:txBody>
                    <a:bodyPr/>
                    <a:lstStyle/>
                    <a:p>
                      <a:pPr algn="ctr"/>
                      <a:r>
                        <a:rPr lang="fr-FR" sz="1200"/>
                        <a:t>Atteint</a:t>
                      </a:r>
                    </a:p>
                  </a:txBody>
                  <a:tcPr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100% de l’aide versée</a:t>
                      </a:r>
                    </a:p>
                  </a:txBody>
                  <a:tcPr anchor="ctr">
                    <a:solidFill>
                      <a:schemeClr val="accent3">
                        <a:lumMod val="20000"/>
                        <a:lumOff val="80000"/>
                      </a:schemeClr>
                    </a:solidFill>
                  </a:tcPr>
                </a:tc>
                <a:extLst>
                  <a:ext uri="{0D108BD9-81ED-4DB2-BD59-A6C34878D82A}">
                    <a16:rowId xmlns="" xmlns:a16="http://schemas.microsoft.com/office/drawing/2014/main" val="257559440"/>
                  </a:ext>
                </a:extLst>
              </a:tr>
              <a:tr h="17768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1"/>
                    </a:p>
                  </a:txBody>
                  <a:tcPr anchor="ctr">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Non atteint (sans diminution)</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Non atteint (sans diminution)</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Prorata sur le taux d’atteinte le plus élevé</a:t>
                      </a:r>
                    </a:p>
                  </a:txBody>
                  <a:tcPr anchor="ctr">
                    <a:solidFill>
                      <a:schemeClr val="bg1"/>
                    </a:solidFill>
                  </a:tcPr>
                </a:tc>
                <a:extLst>
                  <a:ext uri="{0D108BD9-81ED-4DB2-BD59-A6C34878D82A}">
                    <a16:rowId xmlns="" xmlns:a16="http://schemas.microsoft.com/office/drawing/2014/main" val="3113161313"/>
                  </a:ext>
                </a:extLst>
              </a:tr>
              <a:tr h="17768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1"/>
                    </a:p>
                  </a:txBody>
                  <a:tcPr anchor="ctr">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Non atteint (</a:t>
                      </a:r>
                      <a:r>
                        <a:rPr lang="fr-FR" sz="1200" b="1"/>
                        <a:t>avec</a:t>
                      </a:r>
                      <a:r>
                        <a:rPr lang="fr-FR" sz="1200"/>
                        <a:t> diminution)</a:t>
                      </a:r>
                    </a:p>
                  </a:txBody>
                  <a:tcPr anchor="ctr">
                    <a:solidFill>
                      <a:srgbClr val="BCED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Non atteint (</a:t>
                      </a:r>
                      <a:r>
                        <a:rPr lang="fr-FR" sz="1200" b="1"/>
                        <a:t>avec</a:t>
                      </a:r>
                      <a:r>
                        <a:rPr lang="fr-FR" sz="1200"/>
                        <a:t> diminution)</a:t>
                      </a:r>
                    </a:p>
                  </a:txBody>
                  <a:tcPr anchor="ctr">
                    <a:solidFill>
                      <a:srgbClr val="BCEDFF"/>
                    </a:solidFill>
                  </a:tcPr>
                </a:tc>
                <a:tc>
                  <a:txBody>
                    <a:bodyPr/>
                    <a:lstStyle/>
                    <a:p>
                      <a:pPr algn="ctr"/>
                      <a:r>
                        <a:rPr lang="fr-FR" sz="1200"/>
                        <a:t>Pas d’aide versée sur l’année</a:t>
                      </a:r>
                    </a:p>
                  </a:txBody>
                  <a:tcPr anchor="ctr">
                    <a:solidFill>
                      <a:srgbClr val="BCEDFF"/>
                    </a:solidFill>
                  </a:tcPr>
                </a:tc>
                <a:extLst>
                  <a:ext uri="{0D108BD9-81ED-4DB2-BD59-A6C34878D82A}">
                    <a16:rowId xmlns="" xmlns:a16="http://schemas.microsoft.com/office/drawing/2014/main" val="2630068576"/>
                  </a:ext>
                </a:extLst>
              </a:tr>
              <a:tr h="17768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1"/>
                    </a:p>
                  </a:txBody>
                  <a:tcPr anchor="ctr">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Non atteint (</a:t>
                      </a:r>
                      <a:r>
                        <a:rPr lang="fr-FR" sz="1200" b="1"/>
                        <a:t>avec</a:t>
                      </a:r>
                      <a:r>
                        <a:rPr lang="fr-FR" sz="1200"/>
                        <a:t> diminution)</a:t>
                      </a:r>
                    </a:p>
                  </a:txBody>
                  <a:tcPr anchor="ctr">
                    <a:solidFill>
                      <a:schemeClr val="bg1"/>
                    </a:solidFill>
                  </a:tcPr>
                </a:tc>
                <a:tc>
                  <a:txBody>
                    <a:bodyPr/>
                    <a:lstStyle/>
                    <a:p>
                      <a:pPr algn="ctr"/>
                      <a:r>
                        <a:rPr lang="fr-FR" sz="1200"/>
                        <a:t>Atteint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Pas d’aide versée sur l’année</a:t>
                      </a:r>
                    </a:p>
                  </a:txBody>
                  <a:tcPr anchor="ctr">
                    <a:solidFill>
                      <a:schemeClr val="bg1"/>
                    </a:solidFill>
                  </a:tcPr>
                </a:tc>
                <a:extLst>
                  <a:ext uri="{0D108BD9-81ED-4DB2-BD59-A6C34878D82A}">
                    <a16:rowId xmlns="" xmlns:a16="http://schemas.microsoft.com/office/drawing/2014/main" val="1317171983"/>
                  </a:ext>
                </a:extLst>
              </a:tr>
              <a:tr h="17768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1"/>
                    </a:p>
                  </a:txBody>
                  <a:tcPr anchor="ctr">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fr-FR" sz="1200"/>
                        <a:t>Atteint</a:t>
                      </a:r>
                    </a:p>
                  </a:txBody>
                  <a:tcPr anchor="ctr">
                    <a:lnB w="12700" cap="flat" cmpd="sng" algn="ctr">
                      <a:solidFill>
                        <a:schemeClr val="tx1"/>
                      </a:solidFill>
                      <a:prstDash val="solid"/>
                      <a:round/>
                      <a:headEnd type="none" w="med" len="med"/>
                      <a:tailEnd type="none" w="med" len="med"/>
                    </a:lnB>
                    <a:solidFill>
                      <a:srgbClr val="BCED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Non atteint (</a:t>
                      </a:r>
                      <a:r>
                        <a:rPr lang="fr-FR" sz="1200" b="1"/>
                        <a:t>avec</a:t>
                      </a:r>
                      <a:r>
                        <a:rPr lang="fr-FR" sz="1200"/>
                        <a:t> diminution)</a:t>
                      </a:r>
                    </a:p>
                  </a:txBody>
                  <a:tcPr anchor="ctr">
                    <a:lnB w="12700" cap="flat" cmpd="sng" algn="ctr">
                      <a:solidFill>
                        <a:schemeClr val="tx1"/>
                      </a:solidFill>
                      <a:prstDash val="solid"/>
                      <a:round/>
                      <a:headEnd type="none" w="med" len="med"/>
                      <a:tailEnd type="none" w="med" len="med"/>
                    </a:lnB>
                    <a:solidFill>
                      <a:srgbClr val="BCED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t>Pas d’aide versée sur l’année</a:t>
                      </a:r>
                    </a:p>
                  </a:txBody>
                  <a:tcPr anchor="ctr">
                    <a:lnB w="12700" cap="flat" cmpd="sng" algn="ctr">
                      <a:solidFill>
                        <a:schemeClr val="tx1"/>
                      </a:solidFill>
                      <a:prstDash val="solid"/>
                      <a:round/>
                      <a:headEnd type="none" w="med" len="med"/>
                      <a:tailEnd type="none" w="med" len="med"/>
                    </a:lnB>
                    <a:solidFill>
                      <a:srgbClr val="BCEDFF"/>
                    </a:solidFill>
                  </a:tcPr>
                </a:tc>
                <a:extLst>
                  <a:ext uri="{0D108BD9-81ED-4DB2-BD59-A6C34878D82A}">
                    <a16:rowId xmlns="" xmlns:a16="http://schemas.microsoft.com/office/drawing/2014/main" val="1008204432"/>
                  </a:ext>
                </a:extLst>
              </a:tr>
              <a:tr h="177685">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a:t>Médecin spécialiste</a:t>
                      </a:r>
                    </a:p>
                  </a:txBody>
                  <a:tcPr anchor="ctr">
                    <a:lnT w="12700" cap="flat" cmpd="sng" algn="ctr">
                      <a:solidFill>
                        <a:schemeClr val="tx1"/>
                      </a:solidFill>
                      <a:prstDash val="solid"/>
                      <a:round/>
                      <a:headEnd type="none" w="med" len="med"/>
                      <a:tailEnd type="none" w="med" len="med"/>
                    </a:lnT>
                    <a:solidFill>
                      <a:schemeClr val="tx2">
                        <a:lumMod val="40000"/>
                        <a:lumOff val="60000"/>
                      </a:schemeClr>
                    </a:solidFill>
                  </a:tcPr>
                </a:tc>
                <a:tc>
                  <a:txBody>
                    <a:bodyPr/>
                    <a:lstStyle/>
                    <a:p>
                      <a:pPr algn="ctr"/>
                      <a:r>
                        <a:rPr lang="fr-FR" sz="1200"/>
                        <a:t>N/A</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fr-FR" sz="1200"/>
                        <a:t>Atteint</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fr-FR" sz="1200"/>
                        <a:t>100% de l’aide versée</a:t>
                      </a: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 xmlns:a16="http://schemas.microsoft.com/office/drawing/2014/main" val="800235972"/>
                  </a:ext>
                </a:extLst>
              </a:tr>
              <a:tr h="17768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1"/>
                    </a:p>
                  </a:txBody>
                  <a:tcPr anchor="ctr">
                    <a:solidFill>
                      <a:schemeClr val="tx2">
                        <a:lumMod val="40000"/>
                        <a:lumOff val="60000"/>
                      </a:schemeClr>
                    </a:solidFill>
                  </a:tcPr>
                </a:tc>
                <a:tc>
                  <a:txBody>
                    <a:bodyPr/>
                    <a:lstStyle/>
                    <a:p>
                      <a:pPr algn="ctr"/>
                      <a:r>
                        <a:rPr lang="fr-FR" sz="1200"/>
                        <a:t>N/A</a:t>
                      </a:r>
                    </a:p>
                  </a:txBody>
                  <a:tcPr anchor="ctr">
                    <a:solidFill>
                      <a:schemeClr val="accent3">
                        <a:lumMod val="20000"/>
                        <a:lumOff val="80000"/>
                      </a:schemeClr>
                    </a:solidFill>
                  </a:tcPr>
                </a:tc>
                <a:tc>
                  <a:txBody>
                    <a:bodyPr/>
                    <a:lstStyle/>
                    <a:p>
                      <a:pPr algn="ctr"/>
                      <a:r>
                        <a:rPr lang="fr-FR" sz="1200"/>
                        <a:t>Non atteint (sans diminution)</a:t>
                      </a:r>
                    </a:p>
                  </a:txBody>
                  <a:tcPr anchor="ctr">
                    <a:solidFill>
                      <a:schemeClr val="accent3">
                        <a:lumMod val="20000"/>
                        <a:lumOff val="80000"/>
                      </a:schemeClr>
                    </a:solidFill>
                  </a:tcPr>
                </a:tc>
                <a:tc>
                  <a:txBody>
                    <a:bodyPr/>
                    <a:lstStyle/>
                    <a:p>
                      <a:pPr algn="ctr"/>
                      <a:r>
                        <a:rPr lang="fr-FR" sz="1200"/>
                        <a:t>Prorata sur le taux d’atteinte de la FA</a:t>
                      </a:r>
                    </a:p>
                  </a:txBody>
                  <a:tcPr anchor="ctr">
                    <a:solidFill>
                      <a:schemeClr val="accent3">
                        <a:lumMod val="20000"/>
                        <a:lumOff val="80000"/>
                      </a:schemeClr>
                    </a:solidFill>
                  </a:tcPr>
                </a:tc>
                <a:extLst>
                  <a:ext uri="{0D108BD9-81ED-4DB2-BD59-A6C34878D82A}">
                    <a16:rowId xmlns="" xmlns:a16="http://schemas.microsoft.com/office/drawing/2014/main" val="3746837312"/>
                  </a:ext>
                </a:extLst>
              </a:tr>
              <a:tr h="17768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1"/>
                    </a:p>
                  </a:txBody>
                  <a:tcPr anchor="ctr">
                    <a:solidFill>
                      <a:schemeClr val="tx2">
                        <a:lumMod val="40000"/>
                        <a:lumOff val="60000"/>
                      </a:schemeClr>
                    </a:solidFill>
                  </a:tcPr>
                </a:tc>
                <a:tc>
                  <a:txBody>
                    <a:bodyPr/>
                    <a:lstStyle/>
                    <a:p>
                      <a:pPr algn="ctr"/>
                      <a:r>
                        <a:rPr lang="fr-FR" sz="1200"/>
                        <a:t>N/A</a:t>
                      </a:r>
                    </a:p>
                  </a:txBody>
                  <a:tcPr anchor="ctr">
                    <a:solidFill>
                      <a:schemeClr val="bg1"/>
                    </a:solidFill>
                  </a:tcPr>
                </a:tc>
                <a:tc>
                  <a:txBody>
                    <a:bodyPr/>
                    <a:lstStyle/>
                    <a:p>
                      <a:pPr algn="ctr"/>
                      <a:r>
                        <a:rPr lang="fr-FR" sz="1200" dirty="0"/>
                        <a:t>Non atteint (</a:t>
                      </a:r>
                      <a:r>
                        <a:rPr lang="fr-FR" sz="1200" b="1" dirty="0"/>
                        <a:t>avec</a:t>
                      </a:r>
                      <a:r>
                        <a:rPr lang="fr-FR" sz="1200" dirty="0"/>
                        <a:t> diminution)</a:t>
                      </a:r>
                    </a:p>
                  </a:txBody>
                  <a:tcPr anchor="ctr">
                    <a:solidFill>
                      <a:schemeClr val="bg1"/>
                    </a:solidFill>
                  </a:tcPr>
                </a:tc>
                <a:tc>
                  <a:txBody>
                    <a:bodyPr/>
                    <a:lstStyle/>
                    <a:p>
                      <a:pPr algn="ctr"/>
                      <a:r>
                        <a:rPr lang="fr-FR" sz="1200" dirty="0"/>
                        <a:t>Pas d’aide versée sur l’année</a:t>
                      </a:r>
                    </a:p>
                  </a:txBody>
                  <a:tcPr anchor="ctr">
                    <a:solidFill>
                      <a:schemeClr val="bg1"/>
                    </a:solidFill>
                  </a:tcPr>
                </a:tc>
                <a:extLst>
                  <a:ext uri="{0D108BD9-81ED-4DB2-BD59-A6C34878D82A}">
                    <a16:rowId xmlns="" xmlns:a16="http://schemas.microsoft.com/office/drawing/2014/main" val="2507423351"/>
                  </a:ext>
                </a:extLst>
              </a:tr>
            </a:tbl>
          </a:graphicData>
        </a:graphic>
      </p:graphicFrame>
      <p:sp>
        <p:nvSpPr>
          <p:cNvPr id="30" name="TextBox 19">
            <a:extLst>
              <a:ext uri="{FF2B5EF4-FFF2-40B4-BE49-F238E27FC236}">
                <a16:creationId xmlns="" xmlns:a16="http://schemas.microsoft.com/office/drawing/2014/main" id="{2D7296D5-7B8F-908B-0928-4FB8DAB62E18}"/>
              </a:ext>
            </a:extLst>
          </p:cNvPr>
          <p:cNvSpPr txBox="1"/>
          <p:nvPr/>
        </p:nvSpPr>
        <p:spPr>
          <a:xfrm>
            <a:off x="416773" y="2430485"/>
            <a:ext cx="11358454" cy="521917"/>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noAutofit/>
          </a:bodyPr>
          <a:lstStyle>
            <a:defPPr>
              <a:defRPr lang="fr-FR"/>
            </a:defPPr>
            <a:lvl1pPr algn="ctr">
              <a:defRPr sz="1400" b="1">
                <a:solidFill>
                  <a:srgbClr val="0C419A"/>
                </a:solidFill>
              </a:defRPr>
            </a:lvl1pPr>
          </a:lstStyle>
          <a:p>
            <a:r>
              <a:rPr lang="fr-FR" dirty="0"/>
              <a:t>Lorsque l’un des deux l’objectifs est atteint et que la patientèle de l’autre objectif n’est pas en diminution sur la période, le médecin perçoit 100% de l’aide</a:t>
            </a:r>
            <a:r>
              <a:rPr lang="fr-FR" dirty="0" smtClean="0"/>
              <a:t>.</a:t>
            </a:r>
          </a:p>
        </p:txBody>
      </p:sp>
    </p:spTree>
    <p:extLst>
      <p:ext uri="{BB962C8B-B14F-4D97-AF65-F5344CB8AC3E}">
        <p14:creationId xmlns:p14="http://schemas.microsoft.com/office/powerpoint/2010/main" val="230677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37DE85B-1319-405F-AE6A-D6F1ABE1F9FC}"/>
              </a:ext>
            </a:extLst>
          </p:cNvPr>
          <p:cNvSpPr>
            <a:spLocks noGrp="1"/>
          </p:cNvSpPr>
          <p:nvPr>
            <p:ph type="body" sz="quarter" idx="27"/>
          </p:nvPr>
        </p:nvSpPr>
        <p:spPr/>
        <p:txBody>
          <a:bodyPr/>
          <a:lstStyle/>
          <a:p>
            <a:endParaRPr lang="fr-FR"/>
          </a:p>
        </p:txBody>
      </p:sp>
      <p:sp>
        <p:nvSpPr>
          <p:cNvPr id="4" name="Text Placeholder 3">
            <a:extLst>
              <a:ext uri="{FF2B5EF4-FFF2-40B4-BE49-F238E27FC236}">
                <a16:creationId xmlns="" xmlns:a16="http://schemas.microsoft.com/office/drawing/2014/main" id="{AEA5C0D5-B54C-498F-BFF2-4B03802EB2CB}"/>
              </a:ext>
            </a:extLst>
          </p:cNvPr>
          <p:cNvSpPr>
            <a:spLocks noGrp="1"/>
          </p:cNvSpPr>
          <p:nvPr>
            <p:ph type="body" sz="quarter" idx="3"/>
          </p:nvPr>
        </p:nvSpPr>
        <p:spPr>
          <a:xfrm>
            <a:off x="1538558" y="3096305"/>
            <a:ext cx="7560000" cy="1692000"/>
          </a:xfrm>
        </p:spPr>
        <p:txBody>
          <a:bodyPr>
            <a:normAutofit/>
          </a:bodyPr>
          <a:lstStyle/>
          <a:p>
            <a:r>
              <a:rPr lang="fr-FR"/>
              <a:t>Le forfait patientèle médecin traitant</a:t>
            </a:r>
          </a:p>
        </p:txBody>
      </p:sp>
      <p:sp>
        <p:nvSpPr>
          <p:cNvPr id="5" name="Slide Number Placeholder 4">
            <a:extLst>
              <a:ext uri="{FF2B5EF4-FFF2-40B4-BE49-F238E27FC236}">
                <a16:creationId xmlns="" xmlns:a16="http://schemas.microsoft.com/office/drawing/2014/main" id="{C43D0F16-6279-4EB1-A74C-5B1073D81D77}"/>
              </a:ext>
            </a:extLst>
          </p:cNvPr>
          <p:cNvSpPr>
            <a:spLocks noGrp="1"/>
          </p:cNvSpPr>
          <p:nvPr>
            <p:ph type="sldNum" sz="quarter" idx="26"/>
          </p:nvPr>
        </p:nvSpPr>
        <p:spPr/>
        <p:txBody>
          <a:bodyPr/>
          <a:lstStyle/>
          <a:p>
            <a:fld id="{975A587B-5814-4D9B-9598-FE9CB954CB01}" type="slidenum">
              <a:rPr lang="fr-FR" smtClean="0">
                <a:solidFill>
                  <a:srgbClr val="0C419A"/>
                </a:solidFill>
              </a:rPr>
              <a:pPr/>
              <a:t>8</a:t>
            </a:fld>
            <a:endParaRPr lang="fr-FR">
              <a:solidFill>
                <a:srgbClr val="0C419A"/>
              </a:solidFill>
            </a:endParaRPr>
          </a:p>
        </p:txBody>
      </p:sp>
      <p:sp>
        <p:nvSpPr>
          <p:cNvPr id="6" name="Text Placeholder 5">
            <a:extLst>
              <a:ext uri="{FF2B5EF4-FFF2-40B4-BE49-F238E27FC236}">
                <a16:creationId xmlns="" xmlns:a16="http://schemas.microsoft.com/office/drawing/2014/main" id="{5ED09B3F-07A1-4963-AF9F-09A8D3E65B89}"/>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402481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42E8EAA-5E48-2B1E-7E92-6FAA53D01985}"/>
              </a:ext>
            </a:extLst>
          </p:cNvPr>
          <p:cNvSpPr/>
          <p:nvPr/>
        </p:nvSpPr>
        <p:spPr>
          <a:xfrm>
            <a:off x="9664284" y="5979695"/>
            <a:ext cx="2186821" cy="81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space réservé du numéro de diapositive 2">
            <a:extLst>
              <a:ext uri="{FF2B5EF4-FFF2-40B4-BE49-F238E27FC236}">
                <a16:creationId xmlns="" xmlns:a16="http://schemas.microsoft.com/office/drawing/2014/main" id="{EEAA35DB-3DC8-463C-AE67-4A3875992578}"/>
              </a:ext>
            </a:extLst>
          </p:cNvPr>
          <p:cNvSpPr txBox="1">
            <a:spLocks/>
          </p:cNvSpPr>
          <p:nvPr/>
        </p:nvSpPr>
        <p:spPr>
          <a:xfrm>
            <a:off x="132202" y="6216068"/>
            <a:ext cx="720000" cy="5760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z="1000" smtClean="0">
                <a:solidFill>
                  <a:srgbClr val="0C419A"/>
                </a:solidFill>
              </a:rPr>
              <a:pPr/>
              <a:t>9</a:t>
            </a:fld>
            <a:endParaRPr lang="fr-FR" sz="1000">
              <a:solidFill>
                <a:srgbClr val="0C419A"/>
              </a:solidFill>
            </a:endParaRPr>
          </a:p>
        </p:txBody>
      </p:sp>
      <p:sp>
        <p:nvSpPr>
          <p:cNvPr id="3" name="Parallelogram 2">
            <a:extLst>
              <a:ext uri="{FF2B5EF4-FFF2-40B4-BE49-F238E27FC236}">
                <a16:creationId xmlns="" xmlns:a16="http://schemas.microsoft.com/office/drawing/2014/main" id="{7B9ED85C-EB49-F936-45B6-B669786FB841}"/>
              </a:ext>
            </a:extLst>
          </p:cNvPr>
          <p:cNvSpPr/>
          <p:nvPr/>
        </p:nvSpPr>
        <p:spPr>
          <a:xfrm>
            <a:off x="-130630" y="0"/>
            <a:ext cx="5040000" cy="360000"/>
          </a:xfrm>
          <a:prstGeom prst="parallelogram">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C419A"/>
                </a:solidFill>
              </a:rPr>
              <a:t>FPMT</a:t>
            </a:r>
          </a:p>
        </p:txBody>
      </p:sp>
      <p:sp>
        <p:nvSpPr>
          <p:cNvPr id="5" name="Espace réservé du texte 4"/>
          <p:cNvSpPr>
            <a:spLocks noGrp="1"/>
          </p:cNvSpPr>
          <p:nvPr>
            <p:ph type="body" sz="quarter" idx="16"/>
          </p:nvPr>
        </p:nvSpPr>
        <p:spPr>
          <a:xfrm>
            <a:off x="629980" y="807491"/>
            <a:ext cx="11124103" cy="4949905"/>
          </a:xfrm>
        </p:spPr>
        <p:txBody>
          <a:bodyPr>
            <a:normAutofit lnSpcReduction="10000"/>
          </a:bodyPr>
          <a:lstStyle/>
          <a:p>
            <a:pPr marL="342900" indent="-342900" algn="just">
              <a:buFont typeface="Arial" panose="020B0604020202020204" pitchFamily="34" charset="0"/>
              <a:buChar char="•"/>
            </a:pPr>
            <a:r>
              <a:rPr lang="fr-FR" sz="1400" dirty="0">
                <a:solidFill>
                  <a:schemeClr val="tx1"/>
                </a:solidFill>
              </a:rPr>
              <a:t>Tous les patients, majeurs ou mineurs, pour lesquels le médecin est enregistré comme médecin traitant dans les bases de l’assurance maladie (de l’ensemble des régimes obligatoires de base) sont pris en compte dans le calcul du FPMT, avec une pondération tenant compte de leurs caractéristiques (âge et ALD) décrite dans le tableau ci-dessous : </a:t>
            </a:r>
          </a:p>
          <a:p>
            <a:pPr marL="342900" indent="-342900" algn="just">
              <a:buFont typeface="Arial" panose="020B0604020202020204" pitchFamily="34" charset="0"/>
              <a:buChar char="•"/>
            </a:pPr>
            <a:endParaRPr lang="fr-FR" sz="1400"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285750" indent="-285750" algn="just">
              <a:buFont typeface="Arial" panose="020B0604020202020204" pitchFamily="34" charset="0"/>
              <a:buChar char="•"/>
            </a:pPr>
            <a:r>
              <a:rPr lang="fr-FR" sz="1400" dirty="0">
                <a:solidFill>
                  <a:schemeClr val="tx1"/>
                </a:solidFill>
              </a:rPr>
              <a:t>Le nombre de patients ainsi comptabilisé est arrêté </a:t>
            </a:r>
            <a:r>
              <a:rPr lang="fr-FR" sz="1400" b="1" dirty="0">
                <a:solidFill>
                  <a:schemeClr val="tx1"/>
                </a:solidFill>
              </a:rPr>
              <a:t>au 1</a:t>
            </a:r>
            <a:r>
              <a:rPr lang="fr-FR" sz="1400" b="1" baseline="30000" dirty="0">
                <a:solidFill>
                  <a:schemeClr val="tx1"/>
                </a:solidFill>
              </a:rPr>
              <a:t>er</a:t>
            </a:r>
            <a:r>
              <a:rPr lang="fr-FR" sz="1400" b="1" dirty="0">
                <a:solidFill>
                  <a:schemeClr val="tx1"/>
                </a:solidFill>
              </a:rPr>
              <a:t> janvier </a:t>
            </a:r>
            <a:r>
              <a:rPr lang="fr-FR" sz="1400" dirty="0">
                <a:solidFill>
                  <a:schemeClr val="tx1"/>
                </a:solidFill>
              </a:rPr>
              <a:t>de l’année au titre de laquelle le forfait est versé : </a:t>
            </a:r>
            <a:r>
              <a:rPr lang="fr-FR" sz="1400" b="1" dirty="0">
                <a:solidFill>
                  <a:schemeClr val="tx1"/>
                </a:solidFill>
              </a:rPr>
              <a:t>plus de système d’acompte/régularisations qui pouvaient entrainer des indus</a:t>
            </a:r>
            <a:r>
              <a:rPr lang="fr-FR" sz="1400" dirty="0">
                <a:solidFill>
                  <a:schemeClr val="tx1"/>
                </a:solidFill>
              </a:rPr>
              <a:t>.</a:t>
            </a:r>
          </a:p>
          <a:p>
            <a:pPr marL="285750" indent="-285750" algn="just">
              <a:buFont typeface="Arial" panose="020B0604020202020204" pitchFamily="34" charset="0"/>
              <a:buChar char="•"/>
            </a:pPr>
            <a:r>
              <a:rPr lang="fr-FR" sz="1400" dirty="0">
                <a:solidFill>
                  <a:schemeClr val="tx1"/>
                </a:solidFill>
              </a:rPr>
              <a:t>Cette rémunération est versée chaque année, </a:t>
            </a:r>
            <a:r>
              <a:rPr lang="fr-FR" sz="1400" b="1" dirty="0">
                <a:solidFill>
                  <a:schemeClr val="tx1"/>
                </a:solidFill>
              </a:rPr>
              <a:t>par période de référence de 3 mois</a:t>
            </a:r>
            <a:r>
              <a:rPr lang="fr-FR" sz="1400" dirty="0">
                <a:solidFill>
                  <a:schemeClr val="tx1"/>
                </a:solidFill>
              </a:rPr>
              <a:t>, correspondant à un quart de la rémunération annuelle. </a:t>
            </a:r>
          </a:p>
          <a:p>
            <a:pPr algn="just"/>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marL="342900" indent="-342900" algn="just">
              <a:buFont typeface="Arial" panose="020B0604020202020204" pitchFamily="34" charset="0"/>
              <a:buChar char="•"/>
            </a:pPr>
            <a:endParaRPr lang="fr-FR" sz="1400" b="1" dirty="0">
              <a:solidFill>
                <a:schemeClr val="tx1"/>
              </a:solidFill>
            </a:endParaRPr>
          </a:p>
          <a:p>
            <a:pPr algn="just"/>
            <a:endParaRPr lang="fr-FR" sz="1400" dirty="0">
              <a:solidFill>
                <a:schemeClr val="tx1"/>
              </a:solidFill>
            </a:endParaRPr>
          </a:p>
          <a:p>
            <a:endParaRPr lang="fr-FR" dirty="0"/>
          </a:p>
        </p:txBody>
      </p:sp>
      <p:graphicFrame>
        <p:nvGraphicFramePr>
          <p:cNvPr id="9" name="Table 7">
            <a:extLst>
              <a:ext uri="{FF2B5EF4-FFF2-40B4-BE49-F238E27FC236}">
                <a16:creationId xmlns="" xmlns:a16="http://schemas.microsoft.com/office/drawing/2014/main" id="{217C0635-3BFA-450B-3978-52B2F4EAE776}"/>
              </a:ext>
            </a:extLst>
          </p:cNvPr>
          <p:cNvGraphicFramePr>
            <a:graphicFrameLocks noGrp="1"/>
          </p:cNvGraphicFramePr>
          <p:nvPr>
            <p:extLst>
              <p:ext uri="{D42A27DB-BD31-4B8C-83A1-F6EECF244321}">
                <p14:modId xmlns:p14="http://schemas.microsoft.com/office/powerpoint/2010/main" val="3203890944"/>
              </p:ext>
            </p:extLst>
          </p:nvPr>
        </p:nvGraphicFramePr>
        <p:xfrm>
          <a:off x="3047070" y="1709083"/>
          <a:ext cx="6097860" cy="2826821"/>
        </p:xfrm>
        <a:graphic>
          <a:graphicData uri="http://schemas.openxmlformats.org/drawingml/2006/table">
            <a:tbl>
              <a:tblPr/>
              <a:tblGrid>
                <a:gridCol w="2032620">
                  <a:extLst>
                    <a:ext uri="{9D8B030D-6E8A-4147-A177-3AD203B41FA5}">
                      <a16:colId xmlns="" xmlns:a16="http://schemas.microsoft.com/office/drawing/2014/main" val="4234672110"/>
                    </a:ext>
                  </a:extLst>
                </a:gridCol>
                <a:gridCol w="2032620">
                  <a:extLst>
                    <a:ext uri="{9D8B030D-6E8A-4147-A177-3AD203B41FA5}">
                      <a16:colId xmlns="" xmlns:a16="http://schemas.microsoft.com/office/drawing/2014/main" val="2754241098"/>
                    </a:ext>
                  </a:extLst>
                </a:gridCol>
                <a:gridCol w="2032620">
                  <a:extLst>
                    <a:ext uri="{9D8B030D-6E8A-4147-A177-3AD203B41FA5}">
                      <a16:colId xmlns="" xmlns:a16="http://schemas.microsoft.com/office/drawing/2014/main" val="556855671"/>
                    </a:ext>
                  </a:extLst>
                </a:gridCol>
              </a:tblGrid>
              <a:tr h="289668">
                <a:tc gridSpan="3">
                  <a:txBody>
                    <a:bodyPr/>
                    <a:lstStyle/>
                    <a:p>
                      <a:pPr algn="ctr"/>
                      <a:r>
                        <a:rPr lang="fr-FR" sz="1400" b="1">
                          <a:solidFill>
                            <a:schemeClr val="bg1"/>
                          </a:solidFill>
                        </a:rPr>
                        <a:t>Valorisation du FPMT selon l'âge et la pathologie des patients</a:t>
                      </a:r>
                    </a:p>
                  </a:txBody>
                  <a:tcPr marL="41843" marR="41843" marT="20922" marB="209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2497524951"/>
                  </a:ext>
                </a:extLst>
              </a:tr>
              <a:tr h="308138">
                <a:tc>
                  <a:txBody>
                    <a:bodyPr/>
                    <a:lstStyle/>
                    <a:p>
                      <a:pPr algn="ctr"/>
                      <a:r>
                        <a:rPr lang="fr-FR" sz="1400" b="1">
                          <a:solidFill>
                            <a:srgbClr val="FFFFFF"/>
                          </a:solidFill>
                          <a:effectLst/>
                        </a:rPr>
                        <a:t>Caractéristiques</a:t>
                      </a:r>
                      <a:endParaRPr lang="fr-FR" sz="1400" b="0">
                        <a:solidFill>
                          <a:srgbClr val="FFFFFF"/>
                        </a:solidFill>
                        <a:effectLst/>
                      </a:endParaRP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r>
                        <a:rPr lang="fr-FR" sz="1400" b="1">
                          <a:solidFill>
                            <a:srgbClr val="FFFFFF"/>
                          </a:solidFill>
                          <a:effectLst/>
                        </a:rPr>
                        <a:t>Précision</a:t>
                      </a:r>
                      <a:endParaRPr lang="fr-FR" sz="1400" b="0">
                        <a:solidFill>
                          <a:srgbClr val="FFFFFF"/>
                        </a:solidFill>
                        <a:effectLst/>
                      </a:endParaRP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r>
                        <a:rPr lang="fr-FR" sz="1400" b="1">
                          <a:solidFill>
                            <a:srgbClr val="FFFFFF"/>
                          </a:solidFill>
                          <a:effectLst/>
                        </a:rPr>
                        <a:t>Valorisation</a:t>
                      </a:r>
                      <a:endParaRPr lang="fr-FR" sz="1400" b="0">
                        <a:solidFill>
                          <a:srgbClr val="FFFFFF"/>
                        </a:solidFill>
                        <a:effectLst/>
                      </a:endParaRP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 xmlns:a16="http://schemas.microsoft.com/office/drawing/2014/main" val="516423422"/>
                  </a:ext>
                </a:extLst>
              </a:tr>
              <a:tr h="445803">
                <a:tc>
                  <a:txBody>
                    <a:bodyPr/>
                    <a:lstStyle/>
                    <a:p>
                      <a:pPr algn="ctr"/>
                      <a:r>
                        <a:rPr lang="fr-FR" sz="1400" b="0">
                          <a:solidFill>
                            <a:srgbClr val="FFFFFF"/>
                          </a:solidFill>
                          <a:effectLst/>
                        </a:rPr>
                        <a:t>80 ans et plus</a:t>
                      </a: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r>
                        <a:rPr lang="fr-FR" sz="1200">
                          <a:effectLst/>
                        </a:rPr>
                        <a:t>Hors ALD</a:t>
                      </a: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200" b="1">
                          <a:effectLst/>
                        </a:rPr>
                        <a:t>50 € </a:t>
                      </a:r>
                    </a:p>
                    <a:p>
                      <a:pPr algn="ctr"/>
                      <a:r>
                        <a:rPr lang="fr-FR" sz="1000" b="0" kern="1200">
                          <a:solidFill>
                            <a:schemeClr val="tx1"/>
                          </a:solidFill>
                          <a:effectLst/>
                          <a:latin typeface="+mn-lt"/>
                          <a:ea typeface="+mn-ea"/>
                          <a:cs typeface="+mn-cs"/>
                        </a:rPr>
                        <a:t>(contre 42 € convention 2016)</a:t>
                      </a: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796287665"/>
                  </a:ext>
                </a:extLst>
              </a:tr>
              <a:tr h="445803">
                <a:tc>
                  <a:txBody>
                    <a:bodyPr/>
                    <a:lstStyle/>
                    <a:p>
                      <a:pPr algn="ctr"/>
                      <a:r>
                        <a:rPr lang="fr-FR" sz="1400" b="0">
                          <a:solidFill>
                            <a:srgbClr val="FFFFFF"/>
                          </a:solidFill>
                          <a:effectLst/>
                        </a:rPr>
                        <a:t>80 ans et plus</a:t>
                      </a: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r>
                        <a:rPr lang="fr-FR" sz="1200">
                          <a:effectLst/>
                        </a:rPr>
                        <a:t>ALD</a:t>
                      </a: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200" b="1">
                          <a:effectLst/>
                        </a:rPr>
                        <a:t>70 €</a:t>
                      </a: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533901705"/>
                  </a:ext>
                </a:extLst>
              </a:tr>
              <a:tr h="445803">
                <a:tc>
                  <a:txBody>
                    <a:bodyPr/>
                    <a:lstStyle/>
                    <a:p>
                      <a:pPr algn="ctr"/>
                      <a:r>
                        <a:rPr lang="fr-FR" sz="1400" b="0">
                          <a:solidFill>
                            <a:srgbClr val="FFFFFF"/>
                          </a:solidFill>
                          <a:effectLst/>
                        </a:rPr>
                        <a:t>0 à 6 ans</a:t>
                      </a: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r>
                        <a:rPr lang="fr-FR" sz="1200">
                          <a:effectLst/>
                        </a:rPr>
                        <a:t>Hors ALD</a:t>
                      </a: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200" b="1">
                          <a:effectLst/>
                        </a:rPr>
                        <a:t>6 €</a:t>
                      </a: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4204907834"/>
                  </a:ext>
                </a:extLst>
              </a:tr>
              <a:tr h="445803">
                <a:tc>
                  <a:txBody>
                    <a:bodyPr/>
                    <a:lstStyle/>
                    <a:p>
                      <a:pPr algn="ctr"/>
                      <a:r>
                        <a:rPr lang="fr-FR" sz="1400" b="0">
                          <a:solidFill>
                            <a:srgbClr val="FFFFFF"/>
                          </a:solidFill>
                          <a:effectLst/>
                        </a:rPr>
                        <a:t>80 ans et moins</a:t>
                      </a: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r>
                        <a:rPr lang="fr-FR" sz="1200">
                          <a:effectLst/>
                        </a:rPr>
                        <a:t>ALD </a:t>
                      </a:r>
                    </a:p>
                    <a:p>
                      <a:pPr algn="ctr"/>
                      <a:r>
                        <a:rPr lang="fr-FR" sz="1200">
                          <a:effectLst/>
                        </a:rPr>
                        <a:t>(y compris 0-6 ans)</a:t>
                      </a: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200" b="1">
                          <a:effectLst/>
                        </a:rPr>
                        <a:t>50 €</a:t>
                      </a:r>
                      <a:r>
                        <a:rPr lang="fr-FR" sz="1200" b="0">
                          <a:effectLst/>
                        </a:rPr>
                        <a:t> </a:t>
                      </a:r>
                    </a:p>
                    <a:p>
                      <a:pPr algn="ctr"/>
                      <a:r>
                        <a:rPr lang="fr-FR" sz="1000" b="0">
                          <a:effectLst/>
                        </a:rPr>
                        <a:t>(contre 42 € convention 2016)</a:t>
                      </a:r>
                      <a:endParaRPr lang="fr-FR" sz="1200" b="1">
                        <a:effectLst/>
                      </a:endParaRP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3956217890"/>
                  </a:ext>
                </a:extLst>
              </a:tr>
              <a:tr h="445803">
                <a:tc>
                  <a:txBody>
                    <a:bodyPr/>
                    <a:lstStyle/>
                    <a:p>
                      <a:pPr algn="ctr"/>
                      <a:r>
                        <a:rPr lang="fr-FR" sz="1400" b="0">
                          <a:solidFill>
                            <a:srgbClr val="FFFFFF"/>
                          </a:solidFill>
                          <a:effectLst/>
                        </a:rPr>
                        <a:t>Autres patients</a:t>
                      </a: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r>
                        <a:rPr lang="fr-FR" sz="1200">
                          <a:effectLst/>
                        </a:rPr>
                        <a:t>7 à 79 ans</a:t>
                      </a:r>
                      <a:br>
                        <a:rPr lang="fr-FR" sz="1200">
                          <a:effectLst/>
                        </a:rPr>
                      </a:br>
                      <a:r>
                        <a:rPr lang="fr-FR" sz="1200">
                          <a:effectLst/>
                        </a:rPr>
                        <a:t>Hors ALD</a:t>
                      </a: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200" b="1">
                          <a:effectLst/>
                        </a:rPr>
                        <a:t>5 €</a:t>
                      </a:r>
                    </a:p>
                  </a:txBody>
                  <a:tcPr marL="37775" marR="37775" marT="29058" marB="290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92295416"/>
                  </a:ext>
                </a:extLst>
              </a:tr>
            </a:tbl>
          </a:graphicData>
        </a:graphic>
      </p:graphicFrame>
      <p:grpSp>
        <p:nvGrpSpPr>
          <p:cNvPr id="7" name="Group 6">
            <a:extLst>
              <a:ext uri="{FF2B5EF4-FFF2-40B4-BE49-F238E27FC236}">
                <a16:creationId xmlns="" xmlns:a16="http://schemas.microsoft.com/office/drawing/2014/main" id="{99562D40-37BA-8D70-C467-5B88864D087F}"/>
              </a:ext>
            </a:extLst>
          </p:cNvPr>
          <p:cNvGrpSpPr/>
          <p:nvPr/>
        </p:nvGrpSpPr>
        <p:grpSpPr>
          <a:xfrm>
            <a:off x="629980" y="452662"/>
            <a:ext cx="11124103" cy="338554"/>
            <a:chOff x="629980" y="452662"/>
            <a:chExt cx="11124103" cy="338554"/>
          </a:xfrm>
        </p:grpSpPr>
        <p:cxnSp>
          <p:nvCxnSpPr>
            <p:cNvPr id="8" name="Straight Connector 7">
              <a:extLst>
                <a:ext uri="{FF2B5EF4-FFF2-40B4-BE49-F238E27FC236}">
                  <a16:creationId xmlns="" xmlns:a16="http://schemas.microsoft.com/office/drawing/2014/main" id="{7D4C3E37-B595-D13E-E42D-77448431FB93}"/>
                </a:ext>
              </a:extLst>
            </p:cNvPr>
            <p:cNvCxnSpPr>
              <a:cxnSpLocks/>
            </p:cNvCxnSpPr>
            <p:nvPr/>
          </p:nvCxnSpPr>
          <p:spPr>
            <a:xfrm>
              <a:off x="629980" y="621939"/>
              <a:ext cx="11124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8">
              <a:extLst>
                <a:ext uri="{FF2B5EF4-FFF2-40B4-BE49-F238E27FC236}">
                  <a16:creationId xmlns="" xmlns:a16="http://schemas.microsoft.com/office/drawing/2014/main" id="{9A651520-7746-3E3B-DA42-257470BF6076}"/>
                </a:ext>
              </a:extLst>
            </p:cNvPr>
            <p:cNvSpPr txBox="1"/>
            <p:nvPr/>
          </p:nvSpPr>
          <p:spPr>
            <a:xfrm>
              <a:off x="5163267" y="452662"/>
              <a:ext cx="1865466" cy="338554"/>
            </a:xfrm>
            <a:prstGeom prst="rect">
              <a:avLst/>
            </a:prstGeom>
            <a:solidFill>
              <a:schemeClr val="bg1"/>
            </a:solidFill>
          </p:spPr>
          <p:txBody>
            <a:bodyPr wrap="square">
              <a:spAutoFit/>
            </a:bodyPr>
            <a:lstStyle>
              <a:defPPr>
                <a:defRPr lang="fr-FR"/>
              </a:defPPr>
              <a:lvl1pPr algn="ctr">
                <a:defRPr sz="1600" b="1">
                  <a:solidFill>
                    <a:srgbClr val="00B050"/>
                  </a:solidFill>
                  <a:cs typeface="Calibri" panose="020F0502020204030204" pitchFamily="34" charset="0"/>
                </a:defRPr>
              </a:lvl1pPr>
            </a:lstStyle>
            <a:p>
              <a:r>
                <a:rPr lang="fr-FR"/>
                <a:t>Principe général</a:t>
              </a:r>
            </a:p>
          </p:txBody>
        </p:sp>
      </p:grpSp>
      <p:sp>
        <p:nvSpPr>
          <p:cNvPr id="2" name="TextBox 1">
            <a:extLst>
              <a:ext uri="{FF2B5EF4-FFF2-40B4-BE49-F238E27FC236}">
                <a16:creationId xmlns="" xmlns:a16="http://schemas.microsoft.com/office/drawing/2014/main" id="{9DC49E83-4408-9606-5219-EE67209E50C1}"/>
              </a:ext>
            </a:extLst>
          </p:cNvPr>
          <p:cNvSpPr txBox="1"/>
          <p:nvPr/>
        </p:nvSpPr>
        <p:spPr>
          <a:xfrm>
            <a:off x="712381" y="5871410"/>
            <a:ext cx="11041701" cy="632657"/>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noAutofit/>
          </a:bodyPr>
          <a:lstStyle>
            <a:defPPr>
              <a:defRPr lang="fr-FR"/>
            </a:defPPr>
            <a:lvl1pPr>
              <a:lnSpc>
                <a:spcPct val="115000"/>
              </a:lnSpc>
              <a:spcAft>
                <a:spcPts val="0"/>
              </a:spcAft>
              <a:defRPr sz="1600" b="1">
                <a:solidFill>
                  <a:srgbClr val="0C419A"/>
                </a:solidFill>
                <a:effectLst/>
                <a:latin typeface="+mj-lt"/>
                <a:ea typeface="Times New Roman" panose="02020603050405020304" pitchFamily="18" charset="0"/>
                <a:cs typeface="Calibri" panose="020F0502020204030204" pitchFamily="34" charset="0"/>
              </a:defRPr>
            </a:lvl1pPr>
          </a:lstStyle>
          <a:p>
            <a:pPr algn="ctr"/>
            <a:r>
              <a:rPr lang="fr-FR" sz="1400" dirty="0"/>
              <a:t>Proposition d’avenant </a:t>
            </a:r>
            <a:r>
              <a:rPr lang="fr-FR" sz="1400" dirty="0" smtClean="0"/>
              <a:t>pour permettre une mutualisation de ces rémunérations entre plusieurs médecin</a:t>
            </a:r>
          </a:p>
          <a:p>
            <a:pPr algn="ctr"/>
            <a:r>
              <a:rPr lang="fr-FR" sz="1400" dirty="0" smtClean="0"/>
              <a:t>(cabinet de groupe, MSP)</a:t>
            </a:r>
            <a:endParaRPr lang="fr-FR" sz="1400" dirty="0"/>
          </a:p>
        </p:txBody>
      </p:sp>
    </p:spTree>
    <p:extLst>
      <p:ext uri="{BB962C8B-B14F-4D97-AF65-F5344CB8AC3E}">
        <p14:creationId xmlns:p14="http://schemas.microsoft.com/office/powerpoint/2010/main" val="3236809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22D7399F_E3D0_4E7C_A872_DB86E0AABB27&quot;,&quot;SourceFullName&quot;:&quot;https://capgemini.sharepoint.com/sites/CNAM-Conventionmdicale/Shared Documents/General/PHASE 3/2. Négociations/Multilatérale/Nouveau Microsoft Excel Worksheet.xlsx&quot;,&quot;LastUpdate&quot;:&quot;2023-02-09 2:47 PM&quot;,&quot;UpdatedBy&quot;:&quot;mvialatt&quot;,&quot;IsLinked&quot;:false,&quot;IsBrokenLink&quot;:false,&quot;Type&quot;:1}"/>
</p:tagLst>
</file>

<file path=ppt/theme/theme1.xml><?xml version="1.0" encoding="utf-8"?>
<a:theme xmlns:a="http://schemas.openxmlformats.org/drawingml/2006/main" name="Point DG DPROF ExCo 22032021">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263147"/>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CNAM_Template_PowerPoint_v4" id="{26C22B8F-5E05-F14C-9CB3-B37F511AC7C6}" vid="{59AAAB99-C36C-9647-8E13-E76025E32F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33D122265F1A46AF37CA34AB77169C" ma:contentTypeVersion="10" ma:contentTypeDescription="Create a new document." ma:contentTypeScope="" ma:versionID="217c4400651e6f53cbe21828f19149f3">
  <xsd:schema xmlns:xsd="http://www.w3.org/2001/XMLSchema" xmlns:xs="http://www.w3.org/2001/XMLSchema" xmlns:p="http://schemas.microsoft.com/office/2006/metadata/properties" xmlns:ns2="a5ab358e-d15c-4030-a472-8776bbb10f9f" xmlns:ns3="32f87523-68ff-45bb-a0ad-1e12c12007df" targetNamespace="http://schemas.microsoft.com/office/2006/metadata/properties" ma:root="true" ma:fieldsID="027cf175d288be342a5223b66a7916eb" ns2:_="" ns3:_="">
    <xsd:import namespace="a5ab358e-d15c-4030-a472-8776bbb10f9f"/>
    <xsd:import namespace="32f87523-68ff-45bb-a0ad-1e12c12007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ab358e-d15c-4030-a472-8776bbb10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23ea3-be23-4189-a25b-bcadb097ef1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f87523-68ff-45bb-a0ad-1e12c12007d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2795bb2-54e0-4907-a518-2fc9c8d998dc}" ma:internalName="TaxCatchAll" ma:showField="CatchAllData" ma:web="32f87523-68ff-45bb-a0ad-1e12c12007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2f87523-68ff-45bb-a0ad-1e12c12007df" xsi:nil="true"/>
    <lcf76f155ced4ddcb4097134ff3c332f xmlns="a5ab358e-d15c-4030-a472-8776bbb10f9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3351C4-463A-4460-8A48-FD55EDA855FD}">
  <ds:schemaRefs>
    <ds:schemaRef ds:uri="32f87523-68ff-45bb-a0ad-1e12c12007df"/>
    <ds:schemaRef ds:uri="a5ab358e-d15c-4030-a472-8776bbb10f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B391B61-F19C-4869-9333-407D666C5A0E}">
  <ds:schemaRefs>
    <ds:schemaRef ds:uri="http://schemas.microsoft.com/sharepoint/v3/contenttype/forms"/>
  </ds:schemaRefs>
</ds:datastoreItem>
</file>

<file path=customXml/itemProps3.xml><?xml version="1.0" encoding="utf-8"?>
<ds:datastoreItem xmlns:ds="http://schemas.openxmlformats.org/officeDocument/2006/customXml" ds:itemID="{12C0E96A-4C2C-47E1-B340-52C440DCF921}">
  <ds:schemaRefs>
    <ds:schemaRef ds:uri="http://schemas.microsoft.com/office/2006/documentManagement/types"/>
    <ds:schemaRef ds:uri="http://schemas.microsoft.com/office/infopath/2007/PartnerControls"/>
    <ds:schemaRef ds:uri="32f87523-68ff-45bb-a0ad-1e12c12007df"/>
    <ds:schemaRef ds:uri="http://purl.org/dc/elements/1.1/"/>
    <ds:schemaRef ds:uri="http://schemas.microsoft.com/office/2006/metadata/properties"/>
    <ds:schemaRef ds:uri="a5ab358e-d15c-4030-a472-8776bbb10f9f"/>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230</TotalTime>
  <Words>7100</Words>
  <Application>Microsoft Office PowerPoint</Application>
  <PresentationFormat>Personnalisé</PresentationFormat>
  <Paragraphs>1254</Paragraphs>
  <Slides>62</Slides>
  <Notes>41</Notes>
  <HiddenSlides>0</HiddenSlides>
  <MMClips>0</MMClips>
  <ScaleCrop>false</ScaleCrop>
  <HeadingPairs>
    <vt:vector size="4" baseType="variant">
      <vt:variant>
        <vt:lpstr>Thème</vt:lpstr>
      </vt:variant>
      <vt:variant>
        <vt:i4>1</vt:i4>
      </vt:variant>
      <vt:variant>
        <vt:lpstr>Titres des diapositives</vt:lpstr>
      </vt:variant>
      <vt:variant>
        <vt:i4>62</vt:i4>
      </vt:variant>
    </vt:vector>
  </HeadingPairs>
  <TitlesOfParts>
    <vt:vector size="63" baseType="lpstr">
      <vt:lpstr>Point DG DPROF ExCo 22032021</vt:lpstr>
      <vt:lpstr>Convention médicale 2023 multilatérale</vt:lpstr>
      <vt:lpstr>Présentation PowerPoint</vt:lpstr>
      <vt:lpstr>Présentation PowerPoint</vt:lpstr>
      <vt:lpstr>Présentation PowerPoint</vt:lpstr>
      <vt:lpstr>Une nouvelle fixation des objectifs à atteindre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SEUILS PAR SPECIALITE : niveau file active </vt:lpstr>
      <vt:lpstr>Evolution annuelle PAR SPECIALITE : AUGMENTATION ANNUELLE file active </vt:lpstr>
      <vt:lpstr>Présentation PowerPoint</vt:lpstr>
      <vt:lpstr>Présentation PowerPoint</vt:lpstr>
      <vt:lpstr>L’ENGAGEMENT TERRITORIAL en pratique </vt:lpstr>
      <vt:lpstr>Présentation PowerPoint</vt:lpstr>
      <vt:lpstr>Présentation PowerPoint</vt:lpstr>
      <vt:lpstr>Présentation PowerPoint</vt:lpstr>
      <vt:lpstr>Présentation PowerPoint</vt:lpstr>
      <vt:lpstr>Présentation PowerPoint</vt:lpstr>
      <vt:lpstr>Présentation PowerPoint</vt:lpstr>
      <vt:lpstr>Nomenclature majorée Généralistes</vt:lpstr>
      <vt:lpstr>Nomenclature majorée Spécialistes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Logigramme accès au secteur 2</dc:title>
  <dc:creator>ZACCHERINI THIBAUT (CNAM / Paris)</dc:creator>
  <cp:lastModifiedBy>POUGHEON JULIE (CNAM / Paris)</cp:lastModifiedBy>
  <cp:revision>36</cp:revision>
  <dcterms:created xsi:type="dcterms:W3CDTF">2022-07-19T10:19:05Z</dcterms:created>
  <dcterms:modified xsi:type="dcterms:W3CDTF">2023-02-22T20:25:08Z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0x0101001733D122265F1A46AF37CA34AB77169C</vt:lpwstr>
  </property>
  <property fmtid="{D5CDD505-2E9C-101B-9397-08002B2CF9AE}" pid="3" name="MediaServiceImageTags">
    <vt:lpwstr/>
  </property>
</Properties>
</file>